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rawing5.xml" ContentType="application/vnd.ms-office.drawingml.diagramDrawing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drawing3.xml" ContentType="application/vnd.ms-office.drawingml.diagramDrawing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drawing1.xml" ContentType="application/vnd.ms-office.drawingml.diagramDrawing+xml"/>
  <Override PartName="/ppt/diagrams/quickStyle3.xml" ContentType="application/vnd.openxmlformats-officedocument.drawingml.diagram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1" r:id="rId4"/>
    <p:sldId id="262" r:id="rId5"/>
    <p:sldId id="263" r:id="rId6"/>
    <p:sldId id="264" r:id="rId7"/>
    <p:sldId id="265" r:id="rId8"/>
    <p:sldId id="258" r:id="rId9"/>
    <p:sldId id="267" r:id="rId10"/>
    <p:sldId id="259" r:id="rId11"/>
    <p:sldId id="260" r:id="rId1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1D0BCA2-2BEA-4989-A130-32A2AA28E4E7}" type="doc">
      <dgm:prSet loTypeId="urn:microsoft.com/office/officeart/2005/8/layout/arrow6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fr-FR"/>
        </a:p>
      </dgm:t>
    </dgm:pt>
    <dgm:pt modelId="{F7109EBF-E6BB-43D1-A434-4E82C7F93143}">
      <dgm:prSet phldrT="[Texte]"/>
      <dgm:spPr/>
      <dgm:t>
        <a:bodyPr/>
        <a:lstStyle/>
        <a:p>
          <a:r>
            <a:rPr lang="fr-FR" dirty="0" smtClean="0"/>
            <a:t>N fondée sur régime des contrats</a:t>
          </a:r>
          <a:endParaRPr lang="fr-FR" dirty="0"/>
        </a:p>
      </dgm:t>
    </dgm:pt>
    <dgm:pt modelId="{1130531E-53F2-42CF-8C79-83C2D2A5D32E}" type="parTrans" cxnId="{169FF740-45B0-487E-98F0-8E984FBEC79E}">
      <dgm:prSet/>
      <dgm:spPr/>
      <dgm:t>
        <a:bodyPr/>
        <a:lstStyle/>
        <a:p>
          <a:endParaRPr lang="fr-FR"/>
        </a:p>
      </dgm:t>
    </dgm:pt>
    <dgm:pt modelId="{BD1B3AB5-079A-410B-B6CF-B96782B420DE}" type="sibTrans" cxnId="{169FF740-45B0-487E-98F0-8E984FBEC79E}">
      <dgm:prSet/>
      <dgm:spPr/>
      <dgm:t>
        <a:bodyPr/>
        <a:lstStyle/>
        <a:p>
          <a:endParaRPr lang="fr-FR"/>
        </a:p>
      </dgm:t>
    </dgm:pt>
    <dgm:pt modelId="{ADA924B1-5584-497D-86CE-436630030D61}">
      <dgm:prSet phldrT="[Texte]"/>
      <dgm:spPr/>
      <dgm:t>
        <a:bodyPr/>
        <a:lstStyle/>
        <a:p>
          <a:r>
            <a:rPr lang="fr-FR" dirty="0" smtClean="0"/>
            <a:t>N fondée sur violation du </a:t>
          </a:r>
          <a:r>
            <a:rPr lang="fr-FR" dirty="0" err="1" smtClean="0"/>
            <a:t>dt</a:t>
          </a:r>
          <a:r>
            <a:rPr lang="fr-FR" dirty="0" smtClean="0"/>
            <a:t> des sociétés</a:t>
          </a:r>
          <a:endParaRPr lang="fr-FR" dirty="0"/>
        </a:p>
      </dgm:t>
    </dgm:pt>
    <dgm:pt modelId="{A50CB597-97A6-4853-8381-0D1E8DE56457}" type="parTrans" cxnId="{1976805C-4213-4EA1-BC14-CDC8A529CDC0}">
      <dgm:prSet/>
      <dgm:spPr/>
      <dgm:t>
        <a:bodyPr/>
        <a:lstStyle/>
        <a:p>
          <a:endParaRPr lang="fr-FR"/>
        </a:p>
      </dgm:t>
    </dgm:pt>
    <dgm:pt modelId="{B72E7728-6A27-4158-B366-2C183F074CF2}" type="sibTrans" cxnId="{1976805C-4213-4EA1-BC14-CDC8A529CDC0}">
      <dgm:prSet/>
      <dgm:spPr/>
      <dgm:t>
        <a:bodyPr/>
        <a:lstStyle/>
        <a:p>
          <a:endParaRPr lang="fr-FR"/>
        </a:p>
      </dgm:t>
    </dgm:pt>
    <dgm:pt modelId="{64FA8F34-2218-4CEB-9C7B-FCCBA1E78792}" type="pres">
      <dgm:prSet presAssocID="{81D0BCA2-2BEA-4989-A130-32A2AA28E4E7}" presName="compositeShape" presStyleCnt="0">
        <dgm:presLayoutVars>
          <dgm:chMax val="2"/>
          <dgm:dir/>
          <dgm:resizeHandles val="exact"/>
        </dgm:presLayoutVars>
      </dgm:prSet>
      <dgm:spPr/>
      <dgm:t>
        <a:bodyPr/>
        <a:lstStyle/>
        <a:p>
          <a:endParaRPr lang="fr-FR"/>
        </a:p>
      </dgm:t>
    </dgm:pt>
    <dgm:pt modelId="{EB6D8221-4D0B-4384-AA1E-E9A7DFC7ADD9}" type="pres">
      <dgm:prSet presAssocID="{81D0BCA2-2BEA-4989-A130-32A2AA28E4E7}" presName="ribbon" presStyleLbl="node1" presStyleIdx="0" presStyleCnt="1"/>
      <dgm:spPr/>
    </dgm:pt>
    <dgm:pt modelId="{777E9378-7CDC-4501-8543-F0C7C4279C00}" type="pres">
      <dgm:prSet presAssocID="{81D0BCA2-2BEA-4989-A130-32A2AA28E4E7}" presName="lef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D088AFE9-34CB-4828-A084-5B7AC37ED8E0}" type="pres">
      <dgm:prSet presAssocID="{81D0BCA2-2BEA-4989-A130-32A2AA28E4E7}" presName="righ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fr-FR"/>
        </a:p>
      </dgm:t>
    </dgm:pt>
  </dgm:ptLst>
  <dgm:cxnLst>
    <dgm:cxn modelId="{D1293365-982B-43A0-BCFD-5105471A92D0}" type="presOf" srcId="{F7109EBF-E6BB-43D1-A434-4E82C7F93143}" destId="{777E9378-7CDC-4501-8543-F0C7C4279C00}" srcOrd="0" destOrd="0" presId="urn:microsoft.com/office/officeart/2005/8/layout/arrow6"/>
    <dgm:cxn modelId="{131BC4BB-E4EB-4DF0-8E75-C971D627216C}" type="presOf" srcId="{81D0BCA2-2BEA-4989-A130-32A2AA28E4E7}" destId="{64FA8F34-2218-4CEB-9C7B-FCCBA1E78792}" srcOrd="0" destOrd="0" presId="urn:microsoft.com/office/officeart/2005/8/layout/arrow6"/>
    <dgm:cxn modelId="{7667FED0-0E00-46EA-8D7C-8F6A7D556C03}" type="presOf" srcId="{ADA924B1-5584-497D-86CE-436630030D61}" destId="{D088AFE9-34CB-4828-A084-5B7AC37ED8E0}" srcOrd="0" destOrd="0" presId="urn:microsoft.com/office/officeart/2005/8/layout/arrow6"/>
    <dgm:cxn modelId="{1976805C-4213-4EA1-BC14-CDC8A529CDC0}" srcId="{81D0BCA2-2BEA-4989-A130-32A2AA28E4E7}" destId="{ADA924B1-5584-497D-86CE-436630030D61}" srcOrd="1" destOrd="0" parTransId="{A50CB597-97A6-4853-8381-0D1E8DE56457}" sibTransId="{B72E7728-6A27-4158-B366-2C183F074CF2}"/>
    <dgm:cxn modelId="{169FF740-45B0-487E-98F0-8E984FBEC79E}" srcId="{81D0BCA2-2BEA-4989-A130-32A2AA28E4E7}" destId="{F7109EBF-E6BB-43D1-A434-4E82C7F93143}" srcOrd="0" destOrd="0" parTransId="{1130531E-53F2-42CF-8C79-83C2D2A5D32E}" sibTransId="{BD1B3AB5-079A-410B-B6CF-B96782B420DE}"/>
    <dgm:cxn modelId="{7B18D04D-922C-4103-8A83-70B78B061097}" type="presParOf" srcId="{64FA8F34-2218-4CEB-9C7B-FCCBA1E78792}" destId="{EB6D8221-4D0B-4384-AA1E-E9A7DFC7ADD9}" srcOrd="0" destOrd="0" presId="urn:microsoft.com/office/officeart/2005/8/layout/arrow6"/>
    <dgm:cxn modelId="{CD915402-4F78-459F-A249-FC8CE8E51D24}" type="presParOf" srcId="{64FA8F34-2218-4CEB-9C7B-FCCBA1E78792}" destId="{777E9378-7CDC-4501-8543-F0C7C4279C00}" srcOrd="1" destOrd="0" presId="urn:microsoft.com/office/officeart/2005/8/layout/arrow6"/>
    <dgm:cxn modelId="{94150A40-214A-4E22-BE43-DFAEAEA379F2}" type="presParOf" srcId="{64FA8F34-2218-4CEB-9C7B-FCCBA1E78792}" destId="{D088AFE9-34CB-4828-A084-5B7AC37ED8E0}" srcOrd="2" destOrd="0" presId="urn:microsoft.com/office/officeart/2005/8/layout/arrow6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6194B8A-8BF2-4FB3-816B-ECF1E1268755}" type="doc">
      <dgm:prSet loTypeId="urn:microsoft.com/office/officeart/2005/8/layout/hierarchy3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fr-FR"/>
        </a:p>
      </dgm:t>
    </dgm:pt>
    <dgm:pt modelId="{4FAC5EBF-7074-49BC-B150-A6E31DFDBD91}">
      <dgm:prSet phldrT="[Texte]"/>
      <dgm:spPr/>
      <dgm:t>
        <a:bodyPr/>
        <a:lstStyle/>
        <a:p>
          <a:endParaRPr lang="fr-FR" dirty="0" smtClean="0"/>
        </a:p>
        <a:p>
          <a:r>
            <a:rPr lang="fr-FR" dirty="0" smtClean="0"/>
            <a:t>Vice du consentement</a:t>
          </a:r>
          <a:endParaRPr lang="fr-FR" dirty="0"/>
        </a:p>
      </dgm:t>
    </dgm:pt>
    <dgm:pt modelId="{9B33ED66-8D3C-4B8D-9547-95BE8FCB9337}" type="parTrans" cxnId="{C40BF3D8-A144-4E2F-A488-B1DEDF6BF5C5}">
      <dgm:prSet/>
      <dgm:spPr/>
      <dgm:t>
        <a:bodyPr/>
        <a:lstStyle/>
        <a:p>
          <a:endParaRPr lang="fr-FR"/>
        </a:p>
      </dgm:t>
    </dgm:pt>
    <dgm:pt modelId="{FB17AFB4-A3F3-4CFB-881E-85E6CF0D5208}" type="sibTrans" cxnId="{C40BF3D8-A144-4E2F-A488-B1DEDF6BF5C5}">
      <dgm:prSet/>
      <dgm:spPr/>
      <dgm:t>
        <a:bodyPr/>
        <a:lstStyle/>
        <a:p>
          <a:endParaRPr lang="fr-FR"/>
        </a:p>
      </dgm:t>
    </dgm:pt>
    <dgm:pt modelId="{20B7F83B-98CD-40F9-81C1-A853258BD225}">
      <dgm:prSet phldrT="[Texte]"/>
      <dgm:spPr/>
      <dgm:t>
        <a:bodyPr/>
        <a:lstStyle/>
        <a:p>
          <a:r>
            <a:rPr lang="fr-FR" dirty="0" smtClean="0"/>
            <a:t>Dol</a:t>
          </a:r>
          <a:endParaRPr lang="fr-FR" dirty="0"/>
        </a:p>
      </dgm:t>
    </dgm:pt>
    <dgm:pt modelId="{D9EA77CD-FB3F-44CC-9B29-9F128AABE18E}" type="parTrans" cxnId="{E14246B5-A5AF-4C8F-8F36-C946487B914E}">
      <dgm:prSet/>
      <dgm:spPr/>
      <dgm:t>
        <a:bodyPr/>
        <a:lstStyle/>
        <a:p>
          <a:endParaRPr lang="fr-FR"/>
        </a:p>
      </dgm:t>
    </dgm:pt>
    <dgm:pt modelId="{B80E9247-A14F-4391-A065-8B74F27194D1}" type="sibTrans" cxnId="{E14246B5-A5AF-4C8F-8F36-C946487B914E}">
      <dgm:prSet/>
      <dgm:spPr/>
      <dgm:t>
        <a:bodyPr/>
        <a:lstStyle/>
        <a:p>
          <a:endParaRPr lang="fr-FR"/>
        </a:p>
      </dgm:t>
    </dgm:pt>
    <dgm:pt modelId="{B594BF1B-F9C9-49CA-BF98-F5DCBBA2AB7A}">
      <dgm:prSet phldrT="[Texte]"/>
      <dgm:spPr/>
      <dgm:t>
        <a:bodyPr/>
        <a:lstStyle/>
        <a:p>
          <a:r>
            <a:rPr lang="fr-FR" dirty="0" smtClean="0"/>
            <a:t>Violence</a:t>
          </a:r>
          <a:endParaRPr lang="fr-FR" dirty="0"/>
        </a:p>
      </dgm:t>
    </dgm:pt>
    <dgm:pt modelId="{CFA89F56-745F-4BE0-A575-4E0BD7EE6533}" type="parTrans" cxnId="{A0997927-4EA5-4BD9-9E35-BA08130F575D}">
      <dgm:prSet/>
      <dgm:spPr/>
      <dgm:t>
        <a:bodyPr/>
        <a:lstStyle/>
        <a:p>
          <a:endParaRPr lang="fr-FR"/>
        </a:p>
      </dgm:t>
    </dgm:pt>
    <dgm:pt modelId="{73A016CD-601E-4C57-8622-937068E25ED0}" type="sibTrans" cxnId="{A0997927-4EA5-4BD9-9E35-BA08130F575D}">
      <dgm:prSet/>
      <dgm:spPr/>
      <dgm:t>
        <a:bodyPr/>
        <a:lstStyle/>
        <a:p>
          <a:endParaRPr lang="fr-FR"/>
        </a:p>
      </dgm:t>
    </dgm:pt>
    <dgm:pt modelId="{566BF05C-254B-4464-923B-14442D87EFD4}">
      <dgm:prSet phldrT="[Texte]"/>
      <dgm:spPr/>
      <dgm:t>
        <a:bodyPr/>
        <a:lstStyle/>
        <a:p>
          <a:r>
            <a:rPr lang="fr-FR" dirty="0" smtClean="0"/>
            <a:t>Autres conditions de formation du ct</a:t>
          </a:r>
          <a:endParaRPr lang="fr-FR" dirty="0"/>
        </a:p>
      </dgm:t>
    </dgm:pt>
    <dgm:pt modelId="{2FC6CA71-F12A-4EA1-BDC1-FB36015397E9}" type="parTrans" cxnId="{B9373DEA-2EB1-4544-A6DA-B4A0EE633DCF}">
      <dgm:prSet/>
      <dgm:spPr/>
      <dgm:t>
        <a:bodyPr/>
        <a:lstStyle/>
        <a:p>
          <a:endParaRPr lang="fr-FR"/>
        </a:p>
      </dgm:t>
    </dgm:pt>
    <dgm:pt modelId="{CEC8A0D4-B29A-4DB2-9455-9A5A35B3DCE5}" type="sibTrans" cxnId="{B9373DEA-2EB1-4544-A6DA-B4A0EE633DCF}">
      <dgm:prSet/>
      <dgm:spPr/>
      <dgm:t>
        <a:bodyPr/>
        <a:lstStyle/>
        <a:p>
          <a:endParaRPr lang="fr-FR"/>
        </a:p>
      </dgm:t>
    </dgm:pt>
    <dgm:pt modelId="{F5CA66E0-2A7D-47BA-814B-6043237C3303}">
      <dgm:prSet phldrT="[Texte]"/>
      <dgm:spPr/>
      <dgm:t>
        <a:bodyPr/>
        <a:lstStyle/>
        <a:p>
          <a:r>
            <a:rPr lang="fr-FR" dirty="0" smtClean="0"/>
            <a:t>Objet illicite</a:t>
          </a:r>
          <a:endParaRPr lang="fr-FR" dirty="0"/>
        </a:p>
      </dgm:t>
    </dgm:pt>
    <dgm:pt modelId="{716F4D56-4A80-4056-AB04-5A0B49A040BD}" type="parTrans" cxnId="{7F4C3ABB-EE55-4EA7-9819-6A907665AB57}">
      <dgm:prSet/>
      <dgm:spPr/>
      <dgm:t>
        <a:bodyPr/>
        <a:lstStyle/>
        <a:p>
          <a:endParaRPr lang="fr-FR"/>
        </a:p>
      </dgm:t>
    </dgm:pt>
    <dgm:pt modelId="{CE7E0020-3643-4AB5-83FE-8E13619111B2}" type="sibTrans" cxnId="{7F4C3ABB-EE55-4EA7-9819-6A907665AB57}">
      <dgm:prSet/>
      <dgm:spPr/>
      <dgm:t>
        <a:bodyPr/>
        <a:lstStyle/>
        <a:p>
          <a:endParaRPr lang="fr-FR"/>
        </a:p>
      </dgm:t>
    </dgm:pt>
    <dgm:pt modelId="{2B97F507-9F80-43FE-84B0-49495EDCF299}">
      <dgm:prSet phldrT="[Texte]"/>
      <dgm:spPr/>
      <dgm:t>
        <a:bodyPr/>
        <a:lstStyle/>
        <a:p>
          <a:r>
            <a:rPr lang="fr-FR" dirty="0" smtClean="0"/>
            <a:t>Incapacité de l’associé</a:t>
          </a:r>
          <a:endParaRPr lang="fr-FR" dirty="0"/>
        </a:p>
      </dgm:t>
    </dgm:pt>
    <dgm:pt modelId="{C7CD1C75-4009-4A0E-8481-7F1231A57598}" type="parTrans" cxnId="{236A8E5D-5DFD-4325-80BD-57BAD931628E}">
      <dgm:prSet/>
      <dgm:spPr/>
      <dgm:t>
        <a:bodyPr/>
        <a:lstStyle/>
        <a:p>
          <a:endParaRPr lang="fr-FR"/>
        </a:p>
      </dgm:t>
    </dgm:pt>
    <dgm:pt modelId="{206EEC15-B696-4E26-A56A-FB2BFCD06DEB}" type="sibTrans" cxnId="{236A8E5D-5DFD-4325-80BD-57BAD931628E}">
      <dgm:prSet/>
      <dgm:spPr/>
      <dgm:t>
        <a:bodyPr/>
        <a:lstStyle/>
        <a:p>
          <a:endParaRPr lang="fr-FR"/>
        </a:p>
      </dgm:t>
    </dgm:pt>
    <dgm:pt modelId="{60FFE76E-E13A-4940-A803-AB4956C3D904}" type="pres">
      <dgm:prSet presAssocID="{F6194B8A-8BF2-4FB3-816B-ECF1E1268755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fr-FR"/>
        </a:p>
      </dgm:t>
    </dgm:pt>
    <dgm:pt modelId="{8D8E1ECB-9AF4-4C61-8DCB-9485EE771A62}" type="pres">
      <dgm:prSet presAssocID="{4FAC5EBF-7074-49BC-B150-A6E31DFDBD91}" presName="root" presStyleCnt="0"/>
      <dgm:spPr/>
    </dgm:pt>
    <dgm:pt modelId="{3B405BE1-35B0-4950-87D8-9C11784440D9}" type="pres">
      <dgm:prSet presAssocID="{4FAC5EBF-7074-49BC-B150-A6E31DFDBD91}" presName="rootComposite" presStyleCnt="0"/>
      <dgm:spPr/>
    </dgm:pt>
    <dgm:pt modelId="{659137F8-CCEE-41E5-91A3-A563C575081B}" type="pres">
      <dgm:prSet presAssocID="{4FAC5EBF-7074-49BC-B150-A6E31DFDBD91}" presName="rootText" presStyleLbl="node1" presStyleIdx="0" presStyleCnt="2"/>
      <dgm:spPr/>
      <dgm:t>
        <a:bodyPr/>
        <a:lstStyle/>
        <a:p>
          <a:endParaRPr lang="fr-FR"/>
        </a:p>
      </dgm:t>
    </dgm:pt>
    <dgm:pt modelId="{3AEED6D6-B4C7-47E5-A0A5-1D30DAAE798D}" type="pres">
      <dgm:prSet presAssocID="{4FAC5EBF-7074-49BC-B150-A6E31DFDBD91}" presName="rootConnector" presStyleLbl="node1" presStyleIdx="0" presStyleCnt="2"/>
      <dgm:spPr/>
      <dgm:t>
        <a:bodyPr/>
        <a:lstStyle/>
        <a:p>
          <a:endParaRPr lang="fr-FR"/>
        </a:p>
      </dgm:t>
    </dgm:pt>
    <dgm:pt modelId="{C009D502-D526-4B1B-A7A1-6062FC31F87C}" type="pres">
      <dgm:prSet presAssocID="{4FAC5EBF-7074-49BC-B150-A6E31DFDBD91}" presName="childShape" presStyleCnt="0"/>
      <dgm:spPr/>
    </dgm:pt>
    <dgm:pt modelId="{C8EC1B34-A77D-45D7-8434-E548167C0080}" type="pres">
      <dgm:prSet presAssocID="{D9EA77CD-FB3F-44CC-9B29-9F128AABE18E}" presName="Name13" presStyleLbl="parChTrans1D2" presStyleIdx="0" presStyleCnt="4"/>
      <dgm:spPr/>
      <dgm:t>
        <a:bodyPr/>
        <a:lstStyle/>
        <a:p>
          <a:endParaRPr lang="fr-FR"/>
        </a:p>
      </dgm:t>
    </dgm:pt>
    <dgm:pt modelId="{A568775F-35BA-4324-BF6C-8B80FF893633}" type="pres">
      <dgm:prSet presAssocID="{20B7F83B-98CD-40F9-81C1-A853258BD225}" presName="childText" presStyleLbl="bgAcc1" presStyleIdx="0" presStyleCnt="4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744FCC75-6B93-431A-B0A5-D052F054821A}" type="pres">
      <dgm:prSet presAssocID="{CFA89F56-745F-4BE0-A575-4E0BD7EE6533}" presName="Name13" presStyleLbl="parChTrans1D2" presStyleIdx="1" presStyleCnt="4"/>
      <dgm:spPr/>
      <dgm:t>
        <a:bodyPr/>
        <a:lstStyle/>
        <a:p>
          <a:endParaRPr lang="fr-FR"/>
        </a:p>
      </dgm:t>
    </dgm:pt>
    <dgm:pt modelId="{8498B8A2-3006-4F2A-AD2D-E007C56D091E}" type="pres">
      <dgm:prSet presAssocID="{B594BF1B-F9C9-49CA-BF98-F5DCBBA2AB7A}" presName="childText" presStyleLbl="bgAcc1" presStyleIdx="1" presStyleCnt="4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856118E0-2E1F-4AC5-B70C-2EEF00705C33}" type="pres">
      <dgm:prSet presAssocID="{566BF05C-254B-4464-923B-14442D87EFD4}" presName="root" presStyleCnt="0"/>
      <dgm:spPr/>
    </dgm:pt>
    <dgm:pt modelId="{C87FFCFF-76CB-496D-9B33-C963E1B1BC7D}" type="pres">
      <dgm:prSet presAssocID="{566BF05C-254B-4464-923B-14442D87EFD4}" presName="rootComposite" presStyleCnt="0"/>
      <dgm:spPr/>
    </dgm:pt>
    <dgm:pt modelId="{82A2267B-3F3A-490B-8D64-8DCE2468E106}" type="pres">
      <dgm:prSet presAssocID="{566BF05C-254B-4464-923B-14442D87EFD4}" presName="rootText" presStyleLbl="node1" presStyleIdx="1" presStyleCnt="2"/>
      <dgm:spPr/>
      <dgm:t>
        <a:bodyPr/>
        <a:lstStyle/>
        <a:p>
          <a:endParaRPr lang="fr-FR"/>
        </a:p>
      </dgm:t>
    </dgm:pt>
    <dgm:pt modelId="{1CDA8F72-D36F-4D90-8FBC-5C51541A3D81}" type="pres">
      <dgm:prSet presAssocID="{566BF05C-254B-4464-923B-14442D87EFD4}" presName="rootConnector" presStyleLbl="node1" presStyleIdx="1" presStyleCnt="2"/>
      <dgm:spPr/>
      <dgm:t>
        <a:bodyPr/>
        <a:lstStyle/>
        <a:p>
          <a:endParaRPr lang="fr-FR"/>
        </a:p>
      </dgm:t>
    </dgm:pt>
    <dgm:pt modelId="{7AA48724-17A6-416D-8084-8D47D4FBE4A1}" type="pres">
      <dgm:prSet presAssocID="{566BF05C-254B-4464-923B-14442D87EFD4}" presName="childShape" presStyleCnt="0"/>
      <dgm:spPr/>
    </dgm:pt>
    <dgm:pt modelId="{CFE699FE-B1BF-47CA-9964-83E7410C78D3}" type="pres">
      <dgm:prSet presAssocID="{716F4D56-4A80-4056-AB04-5A0B49A040BD}" presName="Name13" presStyleLbl="parChTrans1D2" presStyleIdx="2" presStyleCnt="4"/>
      <dgm:spPr/>
      <dgm:t>
        <a:bodyPr/>
        <a:lstStyle/>
        <a:p>
          <a:endParaRPr lang="fr-FR"/>
        </a:p>
      </dgm:t>
    </dgm:pt>
    <dgm:pt modelId="{FCAEA8E1-FC98-4164-B987-3603AD8F99C8}" type="pres">
      <dgm:prSet presAssocID="{F5CA66E0-2A7D-47BA-814B-6043237C3303}" presName="childText" presStyleLbl="bgAcc1" presStyleIdx="2" presStyleCnt="4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A56CB50D-0EB0-4595-90C0-4998615C0D01}" type="pres">
      <dgm:prSet presAssocID="{C7CD1C75-4009-4A0E-8481-7F1231A57598}" presName="Name13" presStyleLbl="parChTrans1D2" presStyleIdx="3" presStyleCnt="4"/>
      <dgm:spPr/>
      <dgm:t>
        <a:bodyPr/>
        <a:lstStyle/>
        <a:p>
          <a:endParaRPr lang="fr-FR"/>
        </a:p>
      </dgm:t>
    </dgm:pt>
    <dgm:pt modelId="{FFDE29F5-7E04-47A5-8646-E6CD6C31A93F}" type="pres">
      <dgm:prSet presAssocID="{2B97F507-9F80-43FE-84B0-49495EDCF299}" presName="childText" presStyleLbl="bgAcc1" presStyleIdx="3" presStyleCnt="4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</dgm:ptLst>
  <dgm:cxnLst>
    <dgm:cxn modelId="{A0997927-4EA5-4BD9-9E35-BA08130F575D}" srcId="{4FAC5EBF-7074-49BC-B150-A6E31DFDBD91}" destId="{B594BF1B-F9C9-49CA-BF98-F5DCBBA2AB7A}" srcOrd="1" destOrd="0" parTransId="{CFA89F56-745F-4BE0-A575-4E0BD7EE6533}" sibTransId="{73A016CD-601E-4C57-8622-937068E25ED0}"/>
    <dgm:cxn modelId="{236A8E5D-5DFD-4325-80BD-57BAD931628E}" srcId="{566BF05C-254B-4464-923B-14442D87EFD4}" destId="{2B97F507-9F80-43FE-84B0-49495EDCF299}" srcOrd="1" destOrd="0" parTransId="{C7CD1C75-4009-4A0E-8481-7F1231A57598}" sibTransId="{206EEC15-B696-4E26-A56A-FB2BFCD06DEB}"/>
    <dgm:cxn modelId="{D2D2FF21-B839-4AAB-AD84-C6DBAF25105E}" type="presOf" srcId="{4FAC5EBF-7074-49BC-B150-A6E31DFDBD91}" destId="{3AEED6D6-B4C7-47E5-A0A5-1D30DAAE798D}" srcOrd="1" destOrd="0" presId="urn:microsoft.com/office/officeart/2005/8/layout/hierarchy3"/>
    <dgm:cxn modelId="{110AE3F1-BFE1-4495-832F-93125FC4175A}" type="presOf" srcId="{2B97F507-9F80-43FE-84B0-49495EDCF299}" destId="{FFDE29F5-7E04-47A5-8646-E6CD6C31A93F}" srcOrd="0" destOrd="0" presId="urn:microsoft.com/office/officeart/2005/8/layout/hierarchy3"/>
    <dgm:cxn modelId="{E14246B5-A5AF-4C8F-8F36-C946487B914E}" srcId="{4FAC5EBF-7074-49BC-B150-A6E31DFDBD91}" destId="{20B7F83B-98CD-40F9-81C1-A853258BD225}" srcOrd="0" destOrd="0" parTransId="{D9EA77CD-FB3F-44CC-9B29-9F128AABE18E}" sibTransId="{B80E9247-A14F-4391-A065-8B74F27194D1}"/>
    <dgm:cxn modelId="{75B07313-5540-49E4-AD24-6E0D7C7EDD4F}" type="presOf" srcId="{20B7F83B-98CD-40F9-81C1-A853258BD225}" destId="{A568775F-35BA-4324-BF6C-8B80FF893633}" srcOrd="0" destOrd="0" presId="urn:microsoft.com/office/officeart/2005/8/layout/hierarchy3"/>
    <dgm:cxn modelId="{2C9985E9-727F-491E-B567-237B9A3E0537}" type="presOf" srcId="{566BF05C-254B-4464-923B-14442D87EFD4}" destId="{82A2267B-3F3A-490B-8D64-8DCE2468E106}" srcOrd="0" destOrd="0" presId="urn:microsoft.com/office/officeart/2005/8/layout/hierarchy3"/>
    <dgm:cxn modelId="{335D2A66-2F9B-487C-A8E0-9EC0CAA4EE79}" type="presOf" srcId="{B594BF1B-F9C9-49CA-BF98-F5DCBBA2AB7A}" destId="{8498B8A2-3006-4F2A-AD2D-E007C56D091E}" srcOrd="0" destOrd="0" presId="urn:microsoft.com/office/officeart/2005/8/layout/hierarchy3"/>
    <dgm:cxn modelId="{3D44960B-DB8F-4015-8423-7F5C12D18AF3}" type="presOf" srcId="{F5CA66E0-2A7D-47BA-814B-6043237C3303}" destId="{FCAEA8E1-FC98-4164-B987-3603AD8F99C8}" srcOrd="0" destOrd="0" presId="urn:microsoft.com/office/officeart/2005/8/layout/hierarchy3"/>
    <dgm:cxn modelId="{B96CCB8D-2D80-40F4-8D6D-36E798C6492D}" type="presOf" srcId="{C7CD1C75-4009-4A0E-8481-7F1231A57598}" destId="{A56CB50D-0EB0-4595-90C0-4998615C0D01}" srcOrd="0" destOrd="0" presId="urn:microsoft.com/office/officeart/2005/8/layout/hierarchy3"/>
    <dgm:cxn modelId="{018E3E48-0BC6-4A70-BEA8-723A6581A960}" type="presOf" srcId="{F6194B8A-8BF2-4FB3-816B-ECF1E1268755}" destId="{60FFE76E-E13A-4940-A803-AB4956C3D904}" srcOrd="0" destOrd="0" presId="urn:microsoft.com/office/officeart/2005/8/layout/hierarchy3"/>
    <dgm:cxn modelId="{B84D9DC2-A82E-48B0-95A6-38A641687365}" type="presOf" srcId="{CFA89F56-745F-4BE0-A575-4E0BD7EE6533}" destId="{744FCC75-6B93-431A-B0A5-D052F054821A}" srcOrd="0" destOrd="0" presId="urn:microsoft.com/office/officeart/2005/8/layout/hierarchy3"/>
    <dgm:cxn modelId="{7F4C3ABB-EE55-4EA7-9819-6A907665AB57}" srcId="{566BF05C-254B-4464-923B-14442D87EFD4}" destId="{F5CA66E0-2A7D-47BA-814B-6043237C3303}" srcOrd="0" destOrd="0" parTransId="{716F4D56-4A80-4056-AB04-5A0B49A040BD}" sibTransId="{CE7E0020-3643-4AB5-83FE-8E13619111B2}"/>
    <dgm:cxn modelId="{F96334DA-342F-405F-8F0C-DA43E755A5B0}" type="presOf" srcId="{716F4D56-4A80-4056-AB04-5A0B49A040BD}" destId="{CFE699FE-B1BF-47CA-9964-83E7410C78D3}" srcOrd="0" destOrd="0" presId="urn:microsoft.com/office/officeart/2005/8/layout/hierarchy3"/>
    <dgm:cxn modelId="{EEF1CF3C-C077-4103-82AB-4F8DFA6AA991}" type="presOf" srcId="{4FAC5EBF-7074-49BC-B150-A6E31DFDBD91}" destId="{659137F8-CCEE-41E5-91A3-A563C575081B}" srcOrd="0" destOrd="0" presId="urn:microsoft.com/office/officeart/2005/8/layout/hierarchy3"/>
    <dgm:cxn modelId="{9B12BE52-9A48-4A8F-8400-735B8E4D53B8}" type="presOf" srcId="{D9EA77CD-FB3F-44CC-9B29-9F128AABE18E}" destId="{C8EC1B34-A77D-45D7-8434-E548167C0080}" srcOrd="0" destOrd="0" presId="urn:microsoft.com/office/officeart/2005/8/layout/hierarchy3"/>
    <dgm:cxn modelId="{32F08C20-4194-4598-8DE5-9D826953A1A0}" type="presOf" srcId="{566BF05C-254B-4464-923B-14442D87EFD4}" destId="{1CDA8F72-D36F-4D90-8FBC-5C51541A3D81}" srcOrd="1" destOrd="0" presId="urn:microsoft.com/office/officeart/2005/8/layout/hierarchy3"/>
    <dgm:cxn modelId="{C40BF3D8-A144-4E2F-A488-B1DEDF6BF5C5}" srcId="{F6194B8A-8BF2-4FB3-816B-ECF1E1268755}" destId="{4FAC5EBF-7074-49BC-B150-A6E31DFDBD91}" srcOrd="0" destOrd="0" parTransId="{9B33ED66-8D3C-4B8D-9547-95BE8FCB9337}" sibTransId="{FB17AFB4-A3F3-4CFB-881E-85E6CF0D5208}"/>
    <dgm:cxn modelId="{B9373DEA-2EB1-4544-A6DA-B4A0EE633DCF}" srcId="{F6194B8A-8BF2-4FB3-816B-ECF1E1268755}" destId="{566BF05C-254B-4464-923B-14442D87EFD4}" srcOrd="1" destOrd="0" parTransId="{2FC6CA71-F12A-4EA1-BDC1-FB36015397E9}" sibTransId="{CEC8A0D4-B29A-4DB2-9455-9A5A35B3DCE5}"/>
    <dgm:cxn modelId="{C23621DC-FE1F-4127-88DC-4D4AAE952370}" type="presParOf" srcId="{60FFE76E-E13A-4940-A803-AB4956C3D904}" destId="{8D8E1ECB-9AF4-4C61-8DCB-9485EE771A62}" srcOrd="0" destOrd="0" presId="urn:microsoft.com/office/officeart/2005/8/layout/hierarchy3"/>
    <dgm:cxn modelId="{5AAD8B34-DF27-423F-AC18-BD658B1150A2}" type="presParOf" srcId="{8D8E1ECB-9AF4-4C61-8DCB-9485EE771A62}" destId="{3B405BE1-35B0-4950-87D8-9C11784440D9}" srcOrd="0" destOrd="0" presId="urn:microsoft.com/office/officeart/2005/8/layout/hierarchy3"/>
    <dgm:cxn modelId="{D9B3A755-15BA-4C84-B136-720C47213FCF}" type="presParOf" srcId="{3B405BE1-35B0-4950-87D8-9C11784440D9}" destId="{659137F8-CCEE-41E5-91A3-A563C575081B}" srcOrd="0" destOrd="0" presId="urn:microsoft.com/office/officeart/2005/8/layout/hierarchy3"/>
    <dgm:cxn modelId="{204A506F-9D4F-4DFF-A81C-5BE8DC82EEFB}" type="presParOf" srcId="{3B405BE1-35B0-4950-87D8-9C11784440D9}" destId="{3AEED6D6-B4C7-47E5-A0A5-1D30DAAE798D}" srcOrd="1" destOrd="0" presId="urn:microsoft.com/office/officeart/2005/8/layout/hierarchy3"/>
    <dgm:cxn modelId="{11EBCC65-A866-4965-A535-443C91D13705}" type="presParOf" srcId="{8D8E1ECB-9AF4-4C61-8DCB-9485EE771A62}" destId="{C009D502-D526-4B1B-A7A1-6062FC31F87C}" srcOrd="1" destOrd="0" presId="urn:microsoft.com/office/officeart/2005/8/layout/hierarchy3"/>
    <dgm:cxn modelId="{DF9485F6-49E1-41EC-9783-C1B838C24CB4}" type="presParOf" srcId="{C009D502-D526-4B1B-A7A1-6062FC31F87C}" destId="{C8EC1B34-A77D-45D7-8434-E548167C0080}" srcOrd="0" destOrd="0" presId="urn:microsoft.com/office/officeart/2005/8/layout/hierarchy3"/>
    <dgm:cxn modelId="{55A2021A-9158-4895-89B4-E196C16DA500}" type="presParOf" srcId="{C009D502-D526-4B1B-A7A1-6062FC31F87C}" destId="{A568775F-35BA-4324-BF6C-8B80FF893633}" srcOrd="1" destOrd="0" presId="urn:microsoft.com/office/officeart/2005/8/layout/hierarchy3"/>
    <dgm:cxn modelId="{0D4FD9EB-4C76-46B3-9EF2-B782EE35933E}" type="presParOf" srcId="{C009D502-D526-4B1B-A7A1-6062FC31F87C}" destId="{744FCC75-6B93-431A-B0A5-D052F054821A}" srcOrd="2" destOrd="0" presId="urn:microsoft.com/office/officeart/2005/8/layout/hierarchy3"/>
    <dgm:cxn modelId="{15E35FBD-AE5B-4FCC-8B44-D9142A6AAB77}" type="presParOf" srcId="{C009D502-D526-4B1B-A7A1-6062FC31F87C}" destId="{8498B8A2-3006-4F2A-AD2D-E007C56D091E}" srcOrd="3" destOrd="0" presId="urn:microsoft.com/office/officeart/2005/8/layout/hierarchy3"/>
    <dgm:cxn modelId="{6E3BF4D6-2101-4CE2-A1FA-DF5B2C811CD6}" type="presParOf" srcId="{60FFE76E-E13A-4940-A803-AB4956C3D904}" destId="{856118E0-2E1F-4AC5-B70C-2EEF00705C33}" srcOrd="1" destOrd="0" presId="urn:microsoft.com/office/officeart/2005/8/layout/hierarchy3"/>
    <dgm:cxn modelId="{578F5D4A-C198-4C10-B019-20DF14013259}" type="presParOf" srcId="{856118E0-2E1F-4AC5-B70C-2EEF00705C33}" destId="{C87FFCFF-76CB-496D-9B33-C963E1B1BC7D}" srcOrd="0" destOrd="0" presId="urn:microsoft.com/office/officeart/2005/8/layout/hierarchy3"/>
    <dgm:cxn modelId="{A5E3803C-22F2-4DC9-A9F2-3EED2287523B}" type="presParOf" srcId="{C87FFCFF-76CB-496D-9B33-C963E1B1BC7D}" destId="{82A2267B-3F3A-490B-8D64-8DCE2468E106}" srcOrd="0" destOrd="0" presId="urn:microsoft.com/office/officeart/2005/8/layout/hierarchy3"/>
    <dgm:cxn modelId="{0FF51F63-6EB5-40E1-A3B3-9325AF796EAE}" type="presParOf" srcId="{C87FFCFF-76CB-496D-9B33-C963E1B1BC7D}" destId="{1CDA8F72-D36F-4D90-8FBC-5C51541A3D81}" srcOrd="1" destOrd="0" presId="urn:microsoft.com/office/officeart/2005/8/layout/hierarchy3"/>
    <dgm:cxn modelId="{DA0C8BCF-2D73-4E69-B5A5-D889F6E6C744}" type="presParOf" srcId="{856118E0-2E1F-4AC5-B70C-2EEF00705C33}" destId="{7AA48724-17A6-416D-8084-8D47D4FBE4A1}" srcOrd="1" destOrd="0" presId="urn:microsoft.com/office/officeart/2005/8/layout/hierarchy3"/>
    <dgm:cxn modelId="{4C14E844-FD5C-4C6F-9F0C-A739E02BE3DD}" type="presParOf" srcId="{7AA48724-17A6-416D-8084-8D47D4FBE4A1}" destId="{CFE699FE-B1BF-47CA-9964-83E7410C78D3}" srcOrd="0" destOrd="0" presId="urn:microsoft.com/office/officeart/2005/8/layout/hierarchy3"/>
    <dgm:cxn modelId="{B355F18E-F515-47F4-BD5A-589A98E179B4}" type="presParOf" srcId="{7AA48724-17A6-416D-8084-8D47D4FBE4A1}" destId="{FCAEA8E1-FC98-4164-B987-3603AD8F99C8}" srcOrd="1" destOrd="0" presId="urn:microsoft.com/office/officeart/2005/8/layout/hierarchy3"/>
    <dgm:cxn modelId="{490F8E79-253C-48F3-91D0-8F32F1A48057}" type="presParOf" srcId="{7AA48724-17A6-416D-8084-8D47D4FBE4A1}" destId="{A56CB50D-0EB0-4595-90C0-4998615C0D01}" srcOrd="2" destOrd="0" presId="urn:microsoft.com/office/officeart/2005/8/layout/hierarchy3"/>
    <dgm:cxn modelId="{903FC26F-2717-44AA-A2A5-816EF3E575C1}" type="presParOf" srcId="{7AA48724-17A6-416D-8084-8D47D4FBE4A1}" destId="{FFDE29F5-7E04-47A5-8646-E6CD6C31A93F}" srcOrd="3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B206E2EA-1069-421D-8BB5-138677E3215D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fr-FR"/>
        </a:p>
      </dgm:t>
    </dgm:pt>
    <dgm:pt modelId="{13B00625-BF44-4B48-8CAC-ED95D79BB9B5}">
      <dgm:prSet phldrT="[Texte]"/>
      <dgm:spPr/>
      <dgm:t>
        <a:bodyPr/>
        <a:lstStyle/>
        <a:p>
          <a:r>
            <a:rPr lang="fr-FR" dirty="0" smtClean="0"/>
            <a:t>Défaut de pluralité des associés</a:t>
          </a:r>
          <a:endParaRPr lang="fr-FR" dirty="0"/>
        </a:p>
      </dgm:t>
    </dgm:pt>
    <dgm:pt modelId="{3EE088E7-73D9-4CA4-AD96-D71F9A3F03E5}" type="parTrans" cxnId="{5D3378F1-0F91-4A7D-A3FE-A6A68D871F46}">
      <dgm:prSet/>
      <dgm:spPr/>
      <dgm:t>
        <a:bodyPr/>
        <a:lstStyle/>
        <a:p>
          <a:endParaRPr lang="fr-FR"/>
        </a:p>
      </dgm:t>
    </dgm:pt>
    <dgm:pt modelId="{0527F51E-F435-4941-8EFD-B0B55DEBA3F7}" type="sibTrans" cxnId="{5D3378F1-0F91-4A7D-A3FE-A6A68D871F46}">
      <dgm:prSet/>
      <dgm:spPr/>
      <dgm:t>
        <a:bodyPr/>
        <a:lstStyle/>
        <a:p>
          <a:endParaRPr lang="fr-FR"/>
        </a:p>
      </dgm:t>
    </dgm:pt>
    <dgm:pt modelId="{C13EA633-B55D-4409-BDB0-3ADA70C3EE38}">
      <dgm:prSet phldrT="[Texte]"/>
      <dgm:spPr/>
      <dgm:t>
        <a:bodyPr/>
        <a:lstStyle/>
        <a:p>
          <a:r>
            <a:rPr lang="fr-FR" dirty="0" smtClean="0"/>
            <a:t>Absence d’apport (ou non libération des apports)</a:t>
          </a:r>
          <a:endParaRPr lang="fr-FR" dirty="0"/>
        </a:p>
      </dgm:t>
    </dgm:pt>
    <dgm:pt modelId="{4AEBEE19-0FA6-41BF-B737-2F3C81FC08F0}" type="parTrans" cxnId="{00BC2D70-1B1C-4687-A8A3-071CCBB89763}">
      <dgm:prSet/>
      <dgm:spPr/>
      <dgm:t>
        <a:bodyPr/>
        <a:lstStyle/>
        <a:p>
          <a:endParaRPr lang="fr-FR"/>
        </a:p>
      </dgm:t>
    </dgm:pt>
    <dgm:pt modelId="{347165EB-FF6E-4458-800B-5110C5E7F0BA}" type="sibTrans" cxnId="{00BC2D70-1B1C-4687-A8A3-071CCBB89763}">
      <dgm:prSet/>
      <dgm:spPr/>
      <dgm:t>
        <a:bodyPr/>
        <a:lstStyle/>
        <a:p>
          <a:endParaRPr lang="fr-FR"/>
        </a:p>
      </dgm:t>
    </dgm:pt>
    <dgm:pt modelId="{BBC17187-40D3-4AF7-B00F-32608BAF29C4}">
      <dgm:prSet phldrT="[Texte]"/>
      <dgm:spPr/>
      <dgm:t>
        <a:bodyPr/>
        <a:lstStyle/>
        <a:p>
          <a:r>
            <a:rPr lang="fr-FR" dirty="0" smtClean="0"/>
            <a:t>Défaut </a:t>
          </a:r>
          <a:r>
            <a:rPr lang="fr-FR" i="1" dirty="0" smtClean="0"/>
            <a:t>d’affectio societatis</a:t>
          </a:r>
          <a:endParaRPr lang="fr-FR" i="1" dirty="0"/>
        </a:p>
      </dgm:t>
    </dgm:pt>
    <dgm:pt modelId="{D5BD33DE-9BCE-495A-A836-ECFF60F7D3D8}" type="parTrans" cxnId="{E0A5FF76-06E7-4468-A39F-6B1BFEAFA269}">
      <dgm:prSet/>
      <dgm:spPr/>
      <dgm:t>
        <a:bodyPr/>
        <a:lstStyle/>
        <a:p>
          <a:endParaRPr lang="fr-FR"/>
        </a:p>
      </dgm:t>
    </dgm:pt>
    <dgm:pt modelId="{DBED3080-D169-4AF0-94E0-11E193C10312}" type="sibTrans" cxnId="{E0A5FF76-06E7-4468-A39F-6B1BFEAFA269}">
      <dgm:prSet/>
      <dgm:spPr/>
      <dgm:t>
        <a:bodyPr/>
        <a:lstStyle/>
        <a:p>
          <a:endParaRPr lang="fr-FR"/>
        </a:p>
      </dgm:t>
    </dgm:pt>
    <dgm:pt modelId="{A95E5774-B1FF-4DB7-B49A-18C9748968FA}">
      <dgm:prSet phldrT="[Texte]"/>
      <dgm:spPr/>
      <dgm:t>
        <a:bodyPr/>
        <a:lstStyle/>
        <a:p>
          <a:r>
            <a:rPr lang="fr-FR" dirty="0" smtClean="0"/>
            <a:t>Défaut ou non respect des formalités de publicité</a:t>
          </a:r>
          <a:endParaRPr lang="fr-FR" dirty="0"/>
        </a:p>
      </dgm:t>
    </dgm:pt>
    <dgm:pt modelId="{137B333D-C849-483A-BE7A-426C4757B894}" type="parTrans" cxnId="{0CF18B0C-C252-4278-9BE4-8F896D6FFA01}">
      <dgm:prSet/>
      <dgm:spPr/>
      <dgm:t>
        <a:bodyPr/>
        <a:lstStyle/>
        <a:p>
          <a:endParaRPr lang="fr-FR"/>
        </a:p>
      </dgm:t>
    </dgm:pt>
    <dgm:pt modelId="{9959B0BC-7612-4934-90E4-C44E5D551125}" type="sibTrans" cxnId="{0CF18B0C-C252-4278-9BE4-8F896D6FFA01}">
      <dgm:prSet/>
      <dgm:spPr/>
      <dgm:t>
        <a:bodyPr/>
        <a:lstStyle/>
        <a:p>
          <a:endParaRPr lang="fr-FR"/>
        </a:p>
      </dgm:t>
    </dgm:pt>
    <dgm:pt modelId="{D2DD7482-BBEA-4B0F-BB1F-343D87268B8D}">
      <dgm:prSet phldrT="[Texte]"/>
      <dgm:spPr/>
      <dgm:t>
        <a:bodyPr/>
        <a:lstStyle/>
        <a:p>
          <a:r>
            <a:rPr lang="fr-FR" dirty="0" smtClean="0"/>
            <a:t>La fraude</a:t>
          </a:r>
        </a:p>
        <a:p>
          <a:r>
            <a:rPr lang="fr-FR" dirty="0" smtClean="0"/>
            <a:t>(jurisprudence)</a:t>
          </a:r>
        </a:p>
        <a:p>
          <a:r>
            <a:rPr lang="fr-FR" dirty="0" smtClean="0"/>
            <a:t>Incapacité</a:t>
          </a:r>
          <a:endParaRPr lang="fr-FR" dirty="0"/>
        </a:p>
      </dgm:t>
    </dgm:pt>
    <dgm:pt modelId="{DD000E57-16AD-484A-B8EC-17ECEEBAAB31}" type="parTrans" cxnId="{37203DB3-DB14-48B4-B8A9-C628A4BF2523}">
      <dgm:prSet/>
      <dgm:spPr/>
      <dgm:t>
        <a:bodyPr/>
        <a:lstStyle/>
        <a:p>
          <a:endParaRPr lang="fr-FR"/>
        </a:p>
      </dgm:t>
    </dgm:pt>
    <dgm:pt modelId="{98F5C705-FDCC-4385-9525-E66327F26A32}" type="sibTrans" cxnId="{37203DB3-DB14-48B4-B8A9-C628A4BF2523}">
      <dgm:prSet/>
      <dgm:spPr/>
      <dgm:t>
        <a:bodyPr/>
        <a:lstStyle/>
        <a:p>
          <a:endParaRPr lang="fr-FR"/>
        </a:p>
      </dgm:t>
    </dgm:pt>
    <dgm:pt modelId="{8218EDB6-0272-48E9-9372-B0C27F37BC90}" type="pres">
      <dgm:prSet presAssocID="{B206E2EA-1069-421D-8BB5-138677E3215D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fr-FR"/>
        </a:p>
      </dgm:t>
    </dgm:pt>
    <dgm:pt modelId="{17FD56AC-DC88-481C-A260-B66A8C99B370}" type="pres">
      <dgm:prSet presAssocID="{13B00625-BF44-4B48-8CAC-ED95D79BB9B5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BF6A1962-DB9A-44E2-8F9F-3D26AFC0A646}" type="pres">
      <dgm:prSet presAssocID="{0527F51E-F435-4941-8EFD-B0B55DEBA3F7}" presName="sibTrans" presStyleCnt="0"/>
      <dgm:spPr/>
    </dgm:pt>
    <dgm:pt modelId="{F37B1F04-599B-4DCC-A140-A83E6635453B}" type="pres">
      <dgm:prSet presAssocID="{C13EA633-B55D-4409-BDB0-3ADA70C3EE38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E9EB8268-26FF-4FC3-B047-A7ABEB050C0C}" type="pres">
      <dgm:prSet presAssocID="{347165EB-FF6E-4458-800B-5110C5E7F0BA}" presName="sibTrans" presStyleCnt="0"/>
      <dgm:spPr/>
    </dgm:pt>
    <dgm:pt modelId="{8588D77F-0F62-402F-B706-4CEBF5A7531A}" type="pres">
      <dgm:prSet presAssocID="{BBC17187-40D3-4AF7-B00F-32608BAF29C4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BB801AA7-71AA-4841-86E6-9F322282EB0A}" type="pres">
      <dgm:prSet presAssocID="{DBED3080-D169-4AF0-94E0-11E193C10312}" presName="sibTrans" presStyleCnt="0"/>
      <dgm:spPr/>
    </dgm:pt>
    <dgm:pt modelId="{A90C8D75-47B9-4E86-BB2D-DCC9A6E146F3}" type="pres">
      <dgm:prSet presAssocID="{A95E5774-B1FF-4DB7-B49A-18C9748968FA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08F5DAE3-ED80-440E-AF6F-B8555D84E249}" type="pres">
      <dgm:prSet presAssocID="{9959B0BC-7612-4934-90E4-C44E5D551125}" presName="sibTrans" presStyleCnt="0"/>
      <dgm:spPr/>
    </dgm:pt>
    <dgm:pt modelId="{CA801DAA-3524-4A21-9BAF-7D7D03C1EB4E}" type="pres">
      <dgm:prSet presAssocID="{D2DD7482-BBEA-4B0F-BB1F-343D87268B8D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</dgm:ptLst>
  <dgm:cxnLst>
    <dgm:cxn modelId="{0CF18B0C-C252-4278-9BE4-8F896D6FFA01}" srcId="{B206E2EA-1069-421D-8BB5-138677E3215D}" destId="{A95E5774-B1FF-4DB7-B49A-18C9748968FA}" srcOrd="3" destOrd="0" parTransId="{137B333D-C849-483A-BE7A-426C4757B894}" sibTransId="{9959B0BC-7612-4934-90E4-C44E5D551125}"/>
    <dgm:cxn modelId="{264B5B1F-058B-47A2-9FCF-C87968A5523F}" type="presOf" srcId="{C13EA633-B55D-4409-BDB0-3ADA70C3EE38}" destId="{F37B1F04-599B-4DCC-A140-A83E6635453B}" srcOrd="0" destOrd="0" presId="urn:microsoft.com/office/officeart/2005/8/layout/default"/>
    <dgm:cxn modelId="{5D3378F1-0F91-4A7D-A3FE-A6A68D871F46}" srcId="{B206E2EA-1069-421D-8BB5-138677E3215D}" destId="{13B00625-BF44-4B48-8CAC-ED95D79BB9B5}" srcOrd="0" destOrd="0" parTransId="{3EE088E7-73D9-4CA4-AD96-D71F9A3F03E5}" sibTransId="{0527F51E-F435-4941-8EFD-B0B55DEBA3F7}"/>
    <dgm:cxn modelId="{00BC2D70-1B1C-4687-A8A3-071CCBB89763}" srcId="{B206E2EA-1069-421D-8BB5-138677E3215D}" destId="{C13EA633-B55D-4409-BDB0-3ADA70C3EE38}" srcOrd="1" destOrd="0" parTransId="{4AEBEE19-0FA6-41BF-B737-2F3C81FC08F0}" sibTransId="{347165EB-FF6E-4458-800B-5110C5E7F0BA}"/>
    <dgm:cxn modelId="{E676C15C-432A-42EA-BACB-49123D65E280}" type="presOf" srcId="{A95E5774-B1FF-4DB7-B49A-18C9748968FA}" destId="{A90C8D75-47B9-4E86-BB2D-DCC9A6E146F3}" srcOrd="0" destOrd="0" presId="urn:microsoft.com/office/officeart/2005/8/layout/default"/>
    <dgm:cxn modelId="{C133B74A-53D6-4E8C-8468-3689773BBE02}" type="presOf" srcId="{13B00625-BF44-4B48-8CAC-ED95D79BB9B5}" destId="{17FD56AC-DC88-481C-A260-B66A8C99B370}" srcOrd="0" destOrd="0" presId="urn:microsoft.com/office/officeart/2005/8/layout/default"/>
    <dgm:cxn modelId="{AEB33C3B-0264-43BC-AE02-BB3CD7E81501}" type="presOf" srcId="{B206E2EA-1069-421D-8BB5-138677E3215D}" destId="{8218EDB6-0272-48E9-9372-B0C27F37BC90}" srcOrd="0" destOrd="0" presId="urn:microsoft.com/office/officeart/2005/8/layout/default"/>
    <dgm:cxn modelId="{80DB1432-00BD-4B33-9D59-B0891E83EF4E}" type="presOf" srcId="{D2DD7482-BBEA-4B0F-BB1F-343D87268B8D}" destId="{CA801DAA-3524-4A21-9BAF-7D7D03C1EB4E}" srcOrd="0" destOrd="0" presId="urn:microsoft.com/office/officeart/2005/8/layout/default"/>
    <dgm:cxn modelId="{69B31B5B-1850-402F-8C61-1A1D80F78905}" type="presOf" srcId="{BBC17187-40D3-4AF7-B00F-32608BAF29C4}" destId="{8588D77F-0F62-402F-B706-4CEBF5A7531A}" srcOrd="0" destOrd="0" presId="urn:microsoft.com/office/officeart/2005/8/layout/default"/>
    <dgm:cxn modelId="{37203DB3-DB14-48B4-B8A9-C628A4BF2523}" srcId="{B206E2EA-1069-421D-8BB5-138677E3215D}" destId="{D2DD7482-BBEA-4B0F-BB1F-343D87268B8D}" srcOrd="4" destOrd="0" parTransId="{DD000E57-16AD-484A-B8EC-17ECEEBAAB31}" sibTransId="{98F5C705-FDCC-4385-9525-E66327F26A32}"/>
    <dgm:cxn modelId="{E0A5FF76-06E7-4468-A39F-6B1BFEAFA269}" srcId="{B206E2EA-1069-421D-8BB5-138677E3215D}" destId="{BBC17187-40D3-4AF7-B00F-32608BAF29C4}" srcOrd="2" destOrd="0" parTransId="{D5BD33DE-9BCE-495A-A836-ECFF60F7D3D8}" sibTransId="{DBED3080-D169-4AF0-94E0-11E193C10312}"/>
    <dgm:cxn modelId="{572FF2DB-5436-4B8B-9B98-DAED53768D30}" type="presParOf" srcId="{8218EDB6-0272-48E9-9372-B0C27F37BC90}" destId="{17FD56AC-DC88-481C-A260-B66A8C99B370}" srcOrd="0" destOrd="0" presId="urn:microsoft.com/office/officeart/2005/8/layout/default"/>
    <dgm:cxn modelId="{BEC2B57A-7A5A-4318-B73E-8C5EB4562D15}" type="presParOf" srcId="{8218EDB6-0272-48E9-9372-B0C27F37BC90}" destId="{BF6A1962-DB9A-44E2-8F9F-3D26AFC0A646}" srcOrd="1" destOrd="0" presId="urn:microsoft.com/office/officeart/2005/8/layout/default"/>
    <dgm:cxn modelId="{C252B5E8-961F-496E-8889-BC1FB0C5E6D4}" type="presParOf" srcId="{8218EDB6-0272-48E9-9372-B0C27F37BC90}" destId="{F37B1F04-599B-4DCC-A140-A83E6635453B}" srcOrd="2" destOrd="0" presId="urn:microsoft.com/office/officeart/2005/8/layout/default"/>
    <dgm:cxn modelId="{A1A4BC96-4AD4-4CB7-B379-BC8587868B3A}" type="presParOf" srcId="{8218EDB6-0272-48E9-9372-B0C27F37BC90}" destId="{E9EB8268-26FF-4FC3-B047-A7ABEB050C0C}" srcOrd="3" destOrd="0" presId="urn:microsoft.com/office/officeart/2005/8/layout/default"/>
    <dgm:cxn modelId="{93C91C21-F863-4E1B-BA58-2F439DDCF41E}" type="presParOf" srcId="{8218EDB6-0272-48E9-9372-B0C27F37BC90}" destId="{8588D77F-0F62-402F-B706-4CEBF5A7531A}" srcOrd="4" destOrd="0" presId="urn:microsoft.com/office/officeart/2005/8/layout/default"/>
    <dgm:cxn modelId="{0904AA23-75EA-4604-85CC-CAA3D263D69A}" type="presParOf" srcId="{8218EDB6-0272-48E9-9372-B0C27F37BC90}" destId="{BB801AA7-71AA-4841-86E6-9F322282EB0A}" srcOrd="5" destOrd="0" presId="urn:microsoft.com/office/officeart/2005/8/layout/default"/>
    <dgm:cxn modelId="{0EB4A3DB-5EB6-4F8E-9847-77153191EF8A}" type="presParOf" srcId="{8218EDB6-0272-48E9-9372-B0C27F37BC90}" destId="{A90C8D75-47B9-4E86-BB2D-DCC9A6E146F3}" srcOrd="6" destOrd="0" presId="urn:microsoft.com/office/officeart/2005/8/layout/default"/>
    <dgm:cxn modelId="{579D05F4-09C0-4133-8910-5744195A383F}" type="presParOf" srcId="{8218EDB6-0272-48E9-9372-B0C27F37BC90}" destId="{08F5DAE3-ED80-440E-AF6F-B8555D84E249}" srcOrd="7" destOrd="0" presId="urn:microsoft.com/office/officeart/2005/8/layout/default"/>
    <dgm:cxn modelId="{DF29A564-D29F-4345-997B-AD7EC5B70BE4}" type="presParOf" srcId="{8218EDB6-0272-48E9-9372-B0C27F37BC90}" destId="{CA801DAA-3524-4A21-9BAF-7D7D03C1EB4E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C7A36066-72B9-4C8E-8672-EB9E336FFDD5}" type="doc">
      <dgm:prSet loTypeId="urn:microsoft.com/office/officeart/2005/8/layout/lProcess1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fr-FR"/>
        </a:p>
      </dgm:t>
    </dgm:pt>
    <dgm:pt modelId="{142D4376-A845-40F3-8ACA-7379AB2AFEA0}">
      <dgm:prSet phldrT="[Texte]"/>
      <dgm:spPr/>
      <dgm:t>
        <a:bodyPr/>
        <a:lstStyle/>
        <a:p>
          <a:r>
            <a:rPr lang="fr-FR" dirty="0" smtClean="0"/>
            <a:t>Du Ct de société</a:t>
          </a:r>
          <a:endParaRPr lang="fr-FR" dirty="0"/>
        </a:p>
      </dgm:t>
    </dgm:pt>
    <dgm:pt modelId="{58B1562A-E263-43B3-A263-31FA9D6CD380}" type="parTrans" cxnId="{71ED6DA8-D279-4645-BD98-9D9F611A0B02}">
      <dgm:prSet/>
      <dgm:spPr/>
      <dgm:t>
        <a:bodyPr/>
        <a:lstStyle/>
        <a:p>
          <a:endParaRPr lang="fr-FR"/>
        </a:p>
      </dgm:t>
    </dgm:pt>
    <dgm:pt modelId="{7C590B28-4C80-424D-932C-8E09D79E7150}" type="sibTrans" cxnId="{71ED6DA8-D279-4645-BD98-9D9F611A0B02}">
      <dgm:prSet/>
      <dgm:spPr/>
      <dgm:t>
        <a:bodyPr/>
        <a:lstStyle/>
        <a:p>
          <a:endParaRPr lang="fr-FR"/>
        </a:p>
      </dgm:t>
    </dgm:pt>
    <dgm:pt modelId="{08783FBF-3849-49CD-9DB2-B16558B1350E}">
      <dgm:prSet phldrT="[Texte]" custT="1"/>
      <dgm:spPr/>
      <dgm:t>
        <a:bodyPr/>
        <a:lstStyle/>
        <a:p>
          <a:r>
            <a:rPr lang="fr-FR" sz="1800" b="1" dirty="0" smtClean="0">
              <a:solidFill>
                <a:srgbClr val="C00000"/>
              </a:solidFill>
            </a:rPr>
            <a:t>Dépôt des statuts (2 exemplaires) au RC</a:t>
          </a:r>
        </a:p>
        <a:p>
          <a:r>
            <a:rPr lang="fr-FR" sz="1800" b="1" dirty="0" smtClean="0">
              <a:solidFill>
                <a:srgbClr val="C00000"/>
              </a:solidFill>
            </a:rPr>
            <a:t>Dépôt des états de synthèse+rapport CAC</a:t>
          </a:r>
          <a:endParaRPr lang="fr-FR" sz="1800" b="1" dirty="0">
            <a:solidFill>
              <a:srgbClr val="C00000"/>
            </a:solidFill>
          </a:endParaRPr>
        </a:p>
      </dgm:t>
    </dgm:pt>
    <dgm:pt modelId="{6F4D5E7E-B527-4265-B8FB-AC77C531F444}" type="parTrans" cxnId="{D696EFEF-9626-43FC-9059-3E4B8955474F}">
      <dgm:prSet/>
      <dgm:spPr/>
      <dgm:t>
        <a:bodyPr/>
        <a:lstStyle/>
        <a:p>
          <a:endParaRPr lang="fr-FR"/>
        </a:p>
      </dgm:t>
    </dgm:pt>
    <dgm:pt modelId="{FB359EEC-F60D-4678-8575-6F8DEC1320FA}" type="sibTrans" cxnId="{D696EFEF-9626-43FC-9059-3E4B8955474F}">
      <dgm:prSet/>
      <dgm:spPr/>
      <dgm:t>
        <a:bodyPr/>
        <a:lstStyle/>
        <a:p>
          <a:endParaRPr lang="fr-FR"/>
        </a:p>
      </dgm:t>
    </dgm:pt>
    <dgm:pt modelId="{0917D643-7CAD-45C2-B0D2-F8C12044F5EB}">
      <dgm:prSet phldrT="[Texte]"/>
      <dgm:spPr/>
      <dgm:t>
        <a:bodyPr/>
        <a:lstStyle/>
        <a:p>
          <a:r>
            <a:rPr lang="fr-FR" b="1" dirty="0" smtClean="0">
              <a:solidFill>
                <a:srgbClr val="C00000"/>
              </a:solidFill>
            </a:rPr>
            <a:t>Publier 1 extrait des statuts au JAL et BO</a:t>
          </a:r>
          <a:endParaRPr lang="fr-FR" b="1" dirty="0">
            <a:solidFill>
              <a:srgbClr val="C00000"/>
            </a:solidFill>
          </a:endParaRPr>
        </a:p>
      </dgm:t>
    </dgm:pt>
    <dgm:pt modelId="{698E9D1D-DD6C-45D8-9D4C-7EE13D2C00DD}" type="parTrans" cxnId="{8F0136E7-DA4C-488C-AA90-F76B515D31B7}">
      <dgm:prSet/>
      <dgm:spPr/>
      <dgm:t>
        <a:bodyPr/>
        <a:lstStyle/>
        <a:p>
          <a:endParaRPr lang="fr-FR"/>
        </a:p>
      </dgm:t>
    </dgm:pt>
    <dgm:pt modelId="{5ACFD7BD-17A1-448C-BE04-CD421B0CF24F}" type="sibTrans" cxnId="{8F0136E7-DA4C-488C-AA90-F76B515D31B7}">
      <dgm:prSet/>
      <dgm:spPr/>
      <dgm:t>
        <a:bodyPr/>
        <a:lstStyle/>
        <a:p>
          <a:endParaRPr lang="fr-FR"/>
        </a:p>
      </dgm:t>
    </dgm:pt>
    <dgm:pt modelId="{242B398A-D7FA-4DD9-8233-90205D1995A5}">
      <dgm:prSet phldrT="[Texte]"/>
      <dgm:spPr/>
      <dgm:t>
        <a:bodyPr/>
        <a:lstStyle/>
        <a:p>
          <a:r>
            <a:rPr lang="fr-FR" dirty="0" smtClean="0"/>
            <a:t>Des actes ou délibérations</a:t>
          </a:r>
          <a:endParaRPr lang="fr-FR" dirty="0"/>
        </a:p>
      </dgm:t>
    </dgm:pt>
    <dgm:pt modelId="{85A135D8-DDB1-45BB-9CD8-75453D38E0C9}" type="parTrans" cxnId="{D9057124-9988-41A1-B004-B714105177ED}">
      <dgm:prSet/>
      <dgm:spPr/>
      <dgm:t>
        <a:bodyPr/>
        <a:lstStyle/>
        <a:p>
          <a:endParaRPr lang="fr-FR"/>
        </a:p>
      </dgm:t>
    </dgm:pt>
    <dgm:pt modelId="{D99E1ED2-5A66-4160-9B7B-BEFBE0E5C398}" type="sibTrans" cxnId="{D9057124-9988-41A1-B004-B714105177ED}">
      <dgm:prSet/>
      <dgm:spPr/>
      <dgm:t>
        <a:bodyPr/>
        <a:lstStyle/>
        <a:p>
          <a:endParaRPr lang="fr-FR"/>
        </a:p>
      </dgm:t>
    </dgm:pt>
    <dgm:pt modelId="{AF23402D-3734-483B-9053-F38B0E782C5D}">
      <dgm:prSet phldrT="[Texte]"/>
      <dgm:spPr/>
      <dgm:t>
        <a:bodyPr/>
        <a:lstStyle/>
        <a:p>
          <a:r>
            <a:rPr lang="fr-FR" b="1" dirty="0" smtClean="0">
              <a:solidFill>
                <a:srgbClr val="C00000"/>
              </a:solidFill>
            </a:rPr>
            <a:t>Dépôt &amp; publicité d’actes de modification statutaire</a:t>
          </a:r>
          <a:endParaRPr lang="fr-FR" b="1" dirty="0">
            <a:solidFill>
              <a:srgbClr val="C00000"/>
            </a:solidFill>
          </a:endParaRPr>
        </a:p>
      </dgm:t>
    </dgm:pt>
    <dgm:pt modelId="{8581280C-447D-49F0-8E2C-632E6EEFCD4B}" type="parTrans" cxnId="{591BFA6B-CF47-49DE-97DF-7F6B2290CFFE}">
      <dgm:prSet/>
      <dgm:spPr/>
      <dgm:t>
        <a:bodyPr/>
        <a:lstStyle/>
        <a:p>
          <a:endParaRPr lang="fr-FR"/>
        </a:p>
      </dgm:t>
    </dgm:pt>
    <dgm:pt modelId="{AEC20AF4-2886-494C-A6F5-2944A45F31BC}" type="sibTrans" cxnId="{591BFA6B-CF47-49DE-97DF-7F6B2290CFFE}">
      <dgm:prSet/>
      <dgm:spPr/>
      <dgm:t>
        <a:bodyPr/>
        <a:lstStyle/>
        <a:p>
          <a:endParaRPr lang="fr-FR"/>
        </a:p>
      </dgm:t>
    </dgm:pt>
    <dgm:pt modelId="{60BE85E3-AB28-45D5-95A4-7A98A6E64DD9}">
      <dgm:prSet phldrT="[Texte]"/>
      <dgm:spPr/>
      <dgm:t>
        <a:bodyPr/>
        <a:lstStyle/>
        <a:p>
          <a:r>
            <a:rPr lang="fr-FR" b="1" dirty="0" smtClean="0">
              <a:solidFill>
                <a:srgbClr val="C00000"/>
              </a:solidFill>
            </a:rPr>
            <a:t>Dépôt &amp; publicité d’actes de dissolution, de </a:t>
          </a:r>
          <a:r>
            <a:rPr lang="fr-FR" b="1" dirty="0" err="1" smtClean="0">
              <a:solidFill>
                <a:srgbClr val="C00000"/>
              </a:solidFill>
            </a:rPr>
            <a:t>diss</a:t>
          </a:r>
          <a:r>
            <a:rPr lang="fr-FR" b="1" dirty="0" smtClean="0">
              <a:solidFill>
                <a:srgbClr val="C00000"/>
              </a:solidFill>
            </a:rPr>
            <a:t> judiciaire, de la clôture de liquidation </a:t>
          </a:r>
          <a:endParaRPr lang="fr-FR" b="1" dirty="0">
            <a:solidFill>
              <a:srgbClr val="C00000"/>
            </a:solidFill>
          </a:endParaRPr>
        </a:p>
      </dgm:t>
    </dgm:pt>
    <dgm:pt modelId="{C0B451D2-B25F-4F48-8A66-DCF128B1AA77}" type="parTrans" cxnId="{0A0AB3FF-7B1B-49C1-8C70-249B3DD2EEEA}">
      <dgm:prSet/>
      <dgm:spPr/>
      <dgm:t>
        <a:bodyPr/>
        <a:lstStyle/>
        <a:p>
          <a:endParaRPr lang="fr-FR"/>
        </a:p>
      </dgm:t>
    </dgm:pt>
    <dgm:pt modelId="{AE3D363D-8781-4FD6-B688-68665F3234A1}" type="sibTrans" cxnId="{0A0AB3FF-7B1B-49C1-8C70-249B3DD2EEEA}">
      <dgm:prSet/>
      <dgm:spPr/>
      <dgm:t>
        <a:bodyPr/>
        <a:lstStyle/>
        <a:p>
          <a:endParaRPr lang="fr-FR"/>
        </a:p>
      </dgm:t>
    </dgm:pt>
    <dgm:pt modelId="{26CF45CC-703D-407E-B773-B355D931E731}" type="pres">
      <dgm:prSet presAssocID="{C7A36066-72B9-4C8E-8672-EB9E336FFDD5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fr-FR"/>
        </a:p>
      </dgm:t>
    </dgm:pt>
    <dgm:pt modelId="{01CA611F-499D-4D81-85ED-DD55F4FCDD98}" type="pres">
      <dgm:prSet presAssocID="{142D4376-A845-40F3-8ACA-7379AB2AFEA0}" presName="vertFlow" presStyleCnt="0"/>
      <dgm:spPr/>
    </dgm:pt>
    <dgm:pt modelId="{C32631C2-838E-4A07-A228-46381CA1BA8C}" type="pres">
      <dgm:prSet presAssocID="{142D4376-A845-40F3-8ACA-7379AB2AFEA0}" presName="header" presStyleLbl="node1" presStyleIdx="0" presStyleCnt="2"/>
      <dgm:spPr/>
      <dgm:t>
        <a:bodyPr/>
        <a:lstStyle/>
        <a:p>
          <a:endParaRPr lang="fr-FR"/>
        </a:p>
      </dgm:t>
    </dgm:pt>
    <dgm:pt modelId="{4FE38AE1-289E-4E77-8D1A-4C8F9C475C8A}" type="pres">
      <dgm:prSet presAssocID="{6F4D5E7E-B527-4265-B8FB-AC77C531F444}" presName="parTrans" presStyleLbl="sibTrans2D1" presStyleIdx="0" presStyleCnt="4"/>
      <dgm:spPr/>
      <dgm:t>
        <a:bodyPr/>
        <a:lstStyle/>
        <a:p>
          <a:endParaRPr lang="fr-FR"/>
        </a:p>
      </dgm:t>
    </dgm:pt>
    <dgm:pt modelId="{723CF367-17A1-42F9-B156-B6584C5E8897}" type="pres">
      <dgm:prSet presAssocID="{08783FBF-3849-49CD-9DB2-B16558B1350E}" presName="child" presStyleLbl="alignAccFollowNode1" presStyleIdx="0" presStyleCnt="4" custScaleY="134385">
        <dgm:presLayoutVars>
          <dgm:chMax val="0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C11EF977-30B0-4DF1-BF46-7D96C6BD5175}" type="pres">
      <dgm:prSet presAssocID="{FB359EEC-F60D-4678-8575-6F8DEC1320FA}" presName="sibTrans" presStyleLbl="sibTrans2D1" presStyleIdx="1" presStyleCnt="4"/>
      <dgm:spPr/>
      <dgm:t>
        <a:bodyPr/>
        <a:lstStyle/>
        <a:p>
          <a:endParaRPr lang="fr-FR"/>
        </a:p>
      </dgm:t>
    </dgm:pt>
    <dgm:pt modelId="{FC128A36-22CF-4E27-B53E-0CC1438D56C7}" type="pres">
      <dgm:prSet presAssocID="{0917D643-7CAD-45C2-B0D2-F8C12044F5EB}" presName="child" presStyleLbl="alignAccFollowNode1" presStyleIdx="1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E9ACA55E-2963-4B48-AEFB-8EC17ACDDED3}" type="pres">
      <dgm:prSet presAssocID="{142D4376-A845-40F3-8ACA-7379AB2AFEA0}" presName="hSp" presStyleCnt="0"/>
      <dgm:spPr/>
    </dgm:pt>
    <dgm:pt modelId="{A40F1F44-3F8A-475F-9508-5F5705E8869F}" type="pres">
      <dgm:prSet presAssocID="{242B398A-D7FA-4DD9-8233-90205D1995A5}" presName="vertFlow" presStyleCnt="0"/>
      <dgm:spPr/>
    </dgm:pt>
    <dgm:pt modelId="{D0F1C54E-003F-4B4F-8D76-74D40B166C41}" type="pres">
      <dgm:prSet presAssocID="{242B398A-D7FA-4DD9-8233-90205D1995A5}" presName="header" presStyleLbl="node1" presStyleIdx="1" presStyleCnt="2"/>
      <dgm:spPr/>
      <dgm:t>
        <a:bodyPr/>
        <a:lstStyle/>
        <a:p>
          <a:endParaRPr lang="fr-FR"/>
        </a:p>
      </dgm:t>
    </dgm:pt>
    <dgm:pt modelId="{8697115E-5EB2-47E6-B59E-796DE8D3DA58}" type="pres">
      <dgm:prSet presAssocID="{8581280C-447D-49F0-8E2C-632E6EEFCD4B}" presName="parTrans" presStyleLbl="sibTrans2D1" presStyleIdx="2" presStyleCnt="4"/>
      <dgm:spPr/>
      <dgm:t>
        <a:bodyPr/>
        <a:lstStyle/>
        <a:p>
          <a:endParaRPr lang="fr-FR"/>
        </a:p>
      </dgm:t>
    </dgm:pt>
    <dgm:pt modelId="{D00DE603-2BCB-47EE-A0E4-3C00747480BF}" type="pres">
      <dgm:prSet presAssocID="{AF23402D-3734-483B-9053-F38B0E782C5D}" presName="child" presStyleLbl="alignAccFollow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1A0D5962-A8C1-41FC-A46C-56E39632E5D6}" type="pres">
      <dgm:prSet presAssocID="{AEC20AF4-2886-494C-A6F5-2944A45F31BC}" presName="sibTrans" presStyleLbl="sibTrans2D1" presStyleIdx="3" presStyleCnt="4"/>
      <dgm:spPr/>
      <dgm:t>
        <a:bodyPr/>
        <a:lstStyle/>
        <a:p>
          <a:endParaRPr lang="fr-FR"/>
        </a:p>
      </dgm:t>
    </dgm:pt>
    <dgm:pt modelId="{D8477F8F-D402-49B5-9235-1388A1ADB289}" type="pres">
      <dgm:prSet presAssocID="{60BE85E3-AB28-45D5-95A4-7A98A6E64DD9}" presName="child" presStyleLbl="alignAccFollow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fr-FR"/>
        </a:p>
      </dgm:t>
    </dgm:pt>
  </dgm:ptLst>
  <dgm:cxnLst>
    <dgm:cxn modelId="{8F0136E7-DA4C-488C-AA90-F76B515D31B7}" srcId="{142D4376-A845-40F3-8ACA-7379AB2AFEA0}" destId="{0917D643-7CAD-45C2-B0D2-F8C12044F5EB}" srcOrd="1" destOrd="0" parTransId="{698E9D1D-DD6C-45D8-9D4C-7EE13D2C00DD}" sibTransId="{5ACFD7BD-17A1-448C-BE04-CD421B0CF24F}"/>
    <dgm:cxn modelId="{AED9AD9B-39C5-4C85-991C-C540B93846DF}" type="presOf" srcId="{242B398A-D7FA-4DD9-8233-90205D1995A5}" destId="{D0F1C54E-003F-4B4F-8D76-74D40B166C41}" srcOrd="0" destOrd="0" presId="urn:microsoft.com/office/officeart/2005/8/layout/lProcess1"/>
    <dgm:cxn modelId="{C3AB2E48-4FCD-4E21-93A8-22FABFF353D4}" type="presOf" srcId="{6F4D5E7E-B527-4265-B8FB-AC77C531F444}" destId="{4FE38AE1-289E-4E77-8D1A-4C8F9C475C8A}" srcOrd="0" destOrd="0" presId="urn:microsoft.com/office/officeart/2005/8/layout/lProcess1"/>
    <dgm:cxn modelId="{0A0AB3FF-7B1B-49C1-8C70-249B3DD2EEEA}" srcId="{242B398A-D7FA-4DD9-8233-90205D1995A5}" destId="{60BE85E3-AB28-45D5-95A4-7A98A6E64DD9}" srcOrd="1" destOrd="0" parTransId="{C0B451D2-B25F-4F48-8A66-DCF128B1AA77}" sibTransId="{AE3D363D-8781-4FD6-B688-68665F3234A1}"/>
    <dgm:cxn modelId="{591BFA6B-CF47-49DE-97DF-7F6B2290CFFE}" srcId="{242B398A-D7FA-4DD9-8233-90205D1995A5}" destId="{AF23402D-3734-483B-9053-F38B0E782C5D}" srcOrd="0" destOrd="0" parTransId="{8581280C-447D-49F0-8E2C-632E6EEFCD4B}" sibTransId="{AEC20AF4-2886-494C-A6F5-2944A45F31BC}"/>
    <dgm:cxn modelId="{0F2E8452-53E1-4069-851A-99D749250656}" type="presOf" srcId="{60BE85E3-AB28-45D5-95A4-7A98A6E64DD9}" destId="{D8477F8F-D402-49B5-9235-1388A1ADB289}" srcOrd="0" destOrd="0" presId="urn:microsoft.com/office/officeart/2005/8/layout/lProcess1"/>
    <dgm:cxn modelId="{D9057124-9988-41A1-B004-B714105177ED}" srcId="{C7A36066-72B9-4C8E-8672-EB9E336FFDD5}" destId="{242B398A-D7FA-4DD9-8233-90205D1995A5}" srcOrd="1" destOrd="0" parTransId="{85A135D8-DDB1-45BB-9CD8-75453D38E0C9}" sibTransId="{D99E1ED2-5A66-4160-9B7B-BEFBE0E5C398}"/>
    <dgm:cxn modelId="{7FBC7A67-9939-4A8B-B377-B84E974D4355}" type="presOf" srcId="{AF23402D-3734-483B-9053-F38B0E782C5D}" destId="{D00DE603-2BCB-47EE-A0E4-3C00747480BF}" srcOrd="0" destOrd="0" presId="urn:microsoft.com/office/officeart/2005/8/layout/lProcess1"/>
    <dgm:cxn modelId="{59984F1A-06D7-48DD-BAC0-00EAC7E3BF4B}" type="presOf" srcId="{08783FBF-3849-49CD-9DB2-B16558B1350E}" destId="{723CF367-17A1-42F9-B156-B6584C5E8897}" srcOrd="0" destOrd="0" presId="urn:microsoft.com/office/officeart/2005/8/layout/lProcess1"/>
    <dgm:cxn modelId="{D696EFEF-9626-43FC-9059-3E4B8955474F}" srcId="{142D4376-A845-40F3-8ACA-7379AB2AFEA0}" destId="{08783FBF-3849-49CD-9DB2-B16558B1350E}" srcOrd="0" destOrd="0" parTransId="{6F4D5E7E-B527-4265-B8FB-AC77C531F444}" sibTransId="{FB359EEC-F60D-4678-8575-6F8DEC1320FA}"/>
    <dgm:cxn modelId="{42290235-8E39-4709-8CA1-5D84D8B95C8D}" type="presOf" srcId="{AEC20AF4-2886-494C-A6F5-2944A45F31BC}" destId="{1A0D5962-A8C1-41FC-A46C-56E39632E5D6}" srcOrd="0" destOrd="0" presId="urn:microsoft.com/office/officeart/2005/8/layout/lProcess1"/>
    <dgm:cxn modelId="{FEF8D119-387F-4567-92CF-C815E642B00C}" type="presOf" srcId="{142D4376-A845-40F3-8ACA-7379AB2AFEA0}" destId="{C32631C2-838E-4A07-A228-46381CA1BA8C}" srcOrd="0" destOrd="0" presId="urn:microsoft.com/office/officeart/2005/8/layout/lProcess1"/>
    <dgm:cxn modelId="{34738EFD-D036-4733-9ABC-8A1534F167B2}" type="presOf" srcId="{FB359EEC-F60D-4678-8575-6F8DEC1320FA}" destId="{C11EF977-30B0-4DF1-BF46-7D96C6BD5175}" srcOrd="0" destOrd="0" presId="urn:microsoft.com/office/officeart/2005/8/layout/lProcess1"/>
    <dgm:cxn modelId="{71ED6DA8-D279-4645-BD98-9D9F611A0B02}" srcId="{C7A36066-72B9-4C8E-8672-EB9E336FFDD5}" destId="{142D4376-A845-40F3-8ACA-7379AB2AFEA0}" srcOrd="0" destOrd="0" parTransId="{58B1562A-E263-43B3-A263-31FA9D6CD380}" sibTransId="{7C590B28-4C80-424D-932C-8E09D79E7150}"/>
    <dgm:cxn modelId="{B809A9F1-7595-49A0-B2F3-3F682FB9C93F}" type="presOf" srcId="{0917D643-7CAD-45C2-B0D2-F8C12044F5EB}" destId="{FC128A36-22CF-4E27-B53E-0CC1438D56C7}" srcOrd="0" destOrd="0" presId="urn:microsoft.com/office/officeart/2005/8/layout/lProcess1"/>
    <dgm:cxn modelId="{66BCD20E-574E-459F-943C-6469007273A0}" type="presOf" srcId="{C7A36066-72B9-4C8E-8672-EB9E336FFDD5}" destId="{26CF45CC-703D-407E-B773-B355D931E731}" srcOrd="0" destOrd="0" presId="urn:microsoft.com/office/officeart/2005/8/layout/lProcess1"/>
    <dgm:cxn modelId="{F869F601-64B4-43E1-A275-CDF30D1A651F}" type="presOf" srcId="{8581280C-447D-49F0-8E2C-632E6EEFCD4B}" destId="{8697115E-5EB2-47E6-B59E-796DE8D3DA58}" srcOrd="0" destOrd="0" presId="urn:microsoft.com/office/officeart/2005/8/layout/lProcess1"/>
    <dgm:cxn modelId="{D1A0DB27-9BAC-40E0-9B7E-D6C83C91D924}" type="presParOf" srcId="{26CF45CC-703D-407E-B773-B355D931E731}" destId="{01CA611F-499D-4D81-85ED-DD55F4FCDD98}" srcOrd="0" destOrd="0" presId="urn:microsoft.com/office/officeart/2005/8/layout/lProcess1"/>
    <dgm:cxn modelId="{A4304497-437F-4416-BFC0-8C8F8D7B30EA}" type="presParOf" srcId="{01CA611F-499D-4D81-85ED-DD55F4FCDD98}" destId="{C32631C2-838E-4A07-A228-46381CA1BA8C}" srcOrd="0" destOrd="0" presId="urn:microsoft.com/office/officeart/2005/8/layout/lProcess1"/>
    <dgm:cxn modelId="{6520BBEC-C31B-4F2C-B4DB-900B8847A9C2}" type="presParOf" srcId="{01CA611F-499D-4D81-85ED-DD55F4FCDD98}" destId="{4FE38AE1-289E-4E77-8D1A-4C8F9C475C8A}" srcOrd="1" destOrd="0" presId="urn:microsoft.com/office/officeart/2005/8/layout/lProcess1"/>
    <dgm:cxn modelId="{ABAF44F5-B4AF-43FD-B366-69114C0207C4}" type="presParOf" srcId="{01CA611F-499D-4D81-85ED-DD55F4FCDD98}" destId="{723CF367-17A1-42F9-B156-B6584C5E8897}" srcOrd="2" destOrd="0" presId="urn:microsoft.com/office/officeart/2005/8/layout/lProcess1"/>
    <dgm:cxn modelId="{6CD32A76-E36C-4AC3-9F13-DB138092706C}" type="presParOf" srcId="{01CA611F-499D-4D81-85ED-DD55F4FCDD98}" destId="{C11EF977-30B0-4DF1-BF46-7D96C6BD5175}" srcOrd="3" destOrd="0" presId="urn:microsoft.com/office/officeart/2005/8/layout/lProcess1"/>
    <dgm:cxn modelId="{E7D9EB79-D34F-40DC-BCC3-86C536219B81}" type="presParOf" srcId="{01CA611F-499D-4D81-85ED-DD55F4FCDD98}" destId="{FC128A36-22CF-4E27-B53E-0CC1438D56C7}" srcOrd="4" destOrd="0" presId="urn:microsoft.com/office/officeart/2005/8/layout/lProcess1"/>
    <dgm:cxn modelId="{9F0C993A-45C2-4235-9EB2-96BB15ED8E52}" type="presParOf" srcId="{26CF45CC-703D-407E-B773-B355D931E731}" destId="{E9ACA55E-2963-4B48-AEFB-8EC17ACDDED3}" srcOrd="1" destOrd="0" presId="urn:microsoft.com/office/officeart/2005/8/layout/lProcess1"/>
    <dgm:cxn modelId="{0F249BAB-6583-442B-B0C8-91C4A4C870FA}" type="presParOf" srcId="{26CF45CC-703D-407E-B773-B355D931E731}" destId="{A40F1F44-3F8A-475F-9508-5F5705E8869F}" srcOrd="2" destOrd="0" presId="urn:microsoft.com/office/officeart/2005/8/layout/lProcess1"/>
    <dgm:cxn modelId="{350B44C8-FAD8-495E-B5EE-7F78DFE6C6BC}" type="presParOf" srcId="{A40F1F44-3F8A-475F-9508-5F5705E8869F}" destId="{D0F1C54E-003F-4B4F-8D76-74D40B166C41}" srcOrd="0" destOrd="0" presId="urn:microsoft.com/office/officeart/2005/8/layout/lProcess1"/>
    <dgm:cxn modelId="{E5F07ABF-4265-4675-A5A1-60323BF6E0DB}" type="presParOf" srcId="{A40F1F44-3F8A-475F-9508-5F5705E8869F}" destId="{8697115E-5EB2-47E6-B59E-796DE8D3DA58}" srcOrd="1" destOrd="0" presId="urn:microsoft.com/office/officeart/2005/8/layout/lProcess1"/>
    <dgm:cxn modelId="{7DC50459-6CAA-4B6B-81D3-7BD03C49A1DD}" type="presParOf" srcId="{A40F1F44-3F8A-475F-9508-5F5705E8869F}" destId="{D00DE603-2BCB-47EE-A0E4-3C00747480BF}" srcOrd="2" destOrd="0" presId="urn:microsoft.com/office/officeart/2005/8/layout/lProcess1"/>
    <dgm:cxn modelId="{AD59FC74-2BB6-4FA3-93DD-C06521B1D1A3}" type="presParOf" srcId="{A40F1F44-3F8A-475F-9508-5F5705E8869F}" destId="{1A0D5962-A8C1-41FC-A46C-56E39632E5D6}" srcOrd="3" destOrd="0" presId="urn:microsoft.com/office/officeart/2005/8/layout/lProcess1"/>
    <dgm:cxn modelId="{FD3A5F1D-4169-4F37-B083-E15753BBC373}" type="presParOf" srcId="{A40F1F44-3F8A-475F-9508-5F5705E8869F}" destId="{D8477F8F-D402-49B5-9235-1388A1ADB289}" srcOrd="4" destOrd="0" presId="urn:microsoft.com/office/officeart/2005/8/layout/lProcess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C860A60B-41B0-40FA-BBA0-9F1C846C17D3}" type="doc">
      <dgm:prSet loTypeId="urn:microsoft.com/office/officeart/2005/8/layout/vList6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fr-FR"/>
        </a:p>
      </dgm:t>
    </dgm:pt>
    <dgm:pt modelId="{C2C0CB4A-F6FC-4EC8-868E-48989935339F}">
      <dgm:prSet phldrT="[Texte]"/>
      <dgm:spPr/>
      <dgm:t>
        <a:bodyPr/>
        <a:lstStyle/>
        <a:p>
          <a:r>
            <a:rPr lang="fr-FR" dirty="0" smtClean="0"/>
            <a:t>Titulaires</a:t>
          </a:r>
          <a:endParaRPr lang="fr-FR" dirty="0"/>
        </a:p>
      </dgm:t>
    </dgm:pt>
    <dgm:pt modelId="{172A267B-8A23-4B5A-9DEB-B4298CA13A9A}" type="parTrans" cxnId="{F7AA6CA0-AFDA-45E9-8D7A-3AD6D74BD71A}">
      <dgm:prSet/>
      <dgm:spPr/>
      <dgm:t>
        <a:bodyPr/>
        <a:lstStyle/>
        <a:p>
          <a:endParaRPr lang="fr-FR"/>
        </a:p>
      </dgm:t>
    </dgm:pt>
    <dgm:pt modelId="{74F04B62-2F82-4603-8089-1F1E0AF255FF}" type="sibTrans" cxnId="{F7AA6CA0-AFDA-45E9-8D7A-3AD6D74BD71A}">
      <dgm:prSet/>
      <dgm:spPr/>
      <dgm:t>
        <a:bodyPr/>
        <a:lstStyle/>
        <a:p>
          <a:endParaRPr lang="fr-FR"/>
        </a:p>
      </dgm:t>
    </dgm:pt>
    <dgm:pt modelId="{F67EAA21-8BCD-48D7-877F-3667DEB35334}">
      <dgm:prSet phldrT="[Texte]" custT="1"/>
      <dgm:spPr/>
      <dgm:t>
        <a:bodyPr/>
        <a:lstStyle/>
        <a:p>
          <a:r>
            <a:rPr lang="fr-FR" sz="3800" dirty="0" smtClean="0"/>
            <a:t>Personne protégée </a:t>
          </a:r>
          <a:r>
            <a:rPr lang="fr-FR" sz="2400" b="1" dirty="0" smtClean="0">
              <a:solidFill>
                <a:srgbClr val="C00000"/>
              </a:solidFill>
            </a:rPr>
            <a:t>(nullité relative)</a:t>
          </a:r>
          <a:endParaRPr lang="fr-FR" sz="2400" b="1" dirty="0">
            <a:solidFill>
              <a:srgbClr val="C00000"/>
            </a:solidFill>
          </a:endParaRPr>
        </a:p>
      </dgm:t>
    </dgm:pt>
    <dgm:pt modelId="{5C259B18-7A8E-4826-A6AB-B6CC7D862C02}" type="parTrans" cxnId="{2C0822DA-9963-4793-BE06-B0CAA78577A9}">
      <dgm:prSet/>
      <dgm:spPr/>
      <dgm:t>
        <a:bodyPr/>
        <a:lstStyle/>
        <a:p>
          <a:endParaRPr lang="fr-FR"/>
        </a:p>
      </dgm:t>
    </dgm:pt>
    <dgm:pt modelId="{F0AA52AC-BB79-42B2-9BB0-AA2B2BDE1DC2}" type="sibTrans" cxnId="{2C0822DA-9963-4793-BE06-B0CAA78577A9}">
      <dgm:prSet/>
      <dgm:spPr/>
      <dgm:t>
        <a:bodyPr/>
        <a:lstStyle/>
        <a:p>
          <a:endParaRPr lang="fr-FR"/>
        </a:p>
      </dgm:t>
    </dgm:pt>
    <dgm:pt modelId="{96C2F43C-6B71-4445-BFE4-057092CD0571}">
      <dgm:prSet phldrT="[Texte]" custT="1"/>
      <dgm:spPr/>
      <dgm:t>
        <a:bodyPr/>
        <a:lstStyle/>
        <a:p>
          <a:r>
            <a:rPr lang="fr-FR" sz="3800" dirty="0" smtClean="0"/>
            <a:t>Tiers </a:t>
          </a:r>
          <a:r>
            <a:rPr lang="fr-FR" sz="2400" dirty="0" smtClean="0"/>
            <a:t>(CAC, créancier) </a:t>
          </a:r>
          <a:r>
            <a:rPr lang="fr-FR" sz="2400" b="1" dirty="0" smtClean="0">
              <a:solidFill>
                <a:srgbClr val="C00000"/>
              </a:solidFill>
            </a:rPr>
            <a:t>(nullité absolue)</a:t>
          </a:r>
          <a:endParaRPr lang="fr-FR" sz="2400" b="1" dirty="0">
            <a:solidFill>
              <a:srgbClr val="C00000"/>
            </a:solidFill>
          </a:endParaRPr>
        </a:p>
      </dgm:t>
    </dgm:pt>
    <dgm:pt modelId="{934CF4F0-2627-406C-9482-47490D995EB5}" type="parTrans" cxnId="{29AD545E-A124-4155-8D74-D78B5136AC23}">
      <dgm:prSet/>
      <dgm:spPr/>
      <dgm:t>
        <a:bodyPr/>
        <a:lstStyle/>
        <a:p>
          <a:endParaRPr lang="fr-FR"/>
        </a:p>
      </dgm:t>
    </dgm:pt>
    <dgm:pt modelId="{5B006CBB-FEAC-45CF-8E84-A608793D1D20}" type="sibTrans" cxnId="{29AD545E-A124-4155-8D74-D78B5136AC23}">
      <dgm:prSet/>
      <dgm:spPr/>
      <dgm:t>
        <a:bodyPr/>
        <a:lstStyle/>
        <a:p>
          <a:endParaRPr lang="fr-FR"/>
        </a:p>
      </dgm:t>
    </dgm:pt>
    <dgm:pt modelId="{719F73B2-2FBC-4781-8B5F-494A506B1597}">
      <dgm:prSet phldrT="[Texte]" custT="1"/>
      <dgm:spPr/>
      <dgm:t>
        <a:bodyPr/>
        <a:lstStyle/>
        <a:p>
          <a:r>
            <a:rPr lang="fr-FR" sz="5300" dirty="0" smtClean="0"/>
            <a:t>Quand</a:t>
          </a:r>
          <a:endParaRPr lang="fr-FR" sz="5300" dirty="0"/>
        </a:p>
      </dgm:t>
    </dgm:pt>
    <dgm:pt modelId="{B4EAE3F4-ADA0-4769-AD45-ABC109DFF4F4}" type="parTrans" cxnId="{165CBA48-5751-469E-B90B-183A2B04A88B}">
      <dgm:prSet/>
      <dgm:spPr/>
      <dgm:t>
        <a:bodyPr/>
        <a:lstStyle/>
        <a:p>
          <a:endParaRPr lang="fr-FR"/>
        </a:p>
      </dgm:t>
    </dgm:pt>
    <dgm:pt modelId="{559CCB94-F26C-4567-8884-707115526C62}" type="sibTrans" cxnId="{165CBA48-5751-469E-B90B-183A2B04A88B}">
      <dgm:prSet/>
      <dgm:spPr/>
      <dgm:t>
        <a:bodyPr/>
        <a:lstStyle/>
        <a:p>
          <a:endParaRPr lang="fr-FR"/>
        </a:p>
      </dgm:t>
    </dgm:pt>
    <dgm:pt modelId="{EB08E796-F8A9-4306-833E-B3BC9FE25BC9}">
      <dgm:prSet phldrT="[Texte]" custT="1"/>
      <dgm:spPr/>
      <dgm:t>
        <a:bodyPr/>
        <a:lstStyle/>
        <a:p>
          <a:pPr algn="l"/>
          <a:r>
            <a:rPr lang="fr-FR" sz="4000" dirty="0" smtClean="0"/>
            <a:t>Délai d’agir </a:t>
          </a:r>
          <a:r>
            <a:rPr lang="fr-FR" sz="2400" b="1" dirty="0" smtClean="0">
              <a:solidFill>
                <a:srgbClr val="C00000"/>
              </a:solidFill>
            </a:rPr>
            <a:t>(6 mois </a:t>
          </a:r>
          <a:r>
            <a:rPr lang="fr-FR" sz="2400" b="1" dirty="0" err="1" smtClean="0">
              <a:solidFill>
                <a:srgbClr val="C00000"/>
              </a:solidFill>
            </a:rPr>
            <a:t>pr</a:t>
          </a:r>
          <a:r>
            <a:rPr lang="fr-FR" sz="2400" b="1" dirty="0" smtClean="0">
              <a:solidFill>
                <a:srgbClr val="C00000"/>
              </a:solidFill>
            </a:rPr>
            <a:t> nullité relative+ violer </a:t>
          </a:r>
          <a:r>
            <a:rPr lang="fr-FR" sz="2400" b="1" dirty="0" smtClean="0">
              <a:solidFill>
                <a:srgbClr val="C00000"/>
              </a:solidFill>
            </a:rPr>
            <a:t>Règles de publicité </a:t>
          </a:r>
          <a:r>
            <a:rPr lang="fr-FR" sz="2400" b="1" dirty="0" smtClean="0">
              <a:solidFill>
                <a:srgbClr val="C00000"/>
              </a:solidFill>
            </a:rPr>
            <a:t>30 j à compter de la </a:t>
          </a:r>
          <a:r>
            <a:rPr lang="fr-FR" sz="2400" b="1" dirty="0" smtClean="0">
              <a:solidFill>
                <a:srgbClr val="C00000"/>
              </a:solidFill>
            </a:rPr>
            <a:t>Mise </a:t>
          </a:r>
          <a:r>
            <a:rPr lang="fr-FR" sz="2400" b="1" smtClean="0">
              <a:solidFill>
                <a:srgbClr val="C00000"/>
              </a:solidFill>
            </a:rPr>
            <a:t>En Demeure -MED)</a:t>
          </a:r>
          <a:endParaRPr lang="fr-FR" sz="2400" b="1" dirty="0">
            <a:solidFill>
              <a:srgbClr val="C00000"/>
            </a:solidFill>
          </a:endParaRPr>
        </a:p>
      </dgm:t>
    </dgm:pt>
    <dgm:pt modelId="{29853C45-0CFC-4877-ACAD-E4E4C7135E33}" type="parTrans" cxnId="{00220BD6-5D43-4EED-8438-CBCBA133C2A6}">
      <dgm:prSet/>
      <dgm:spPr/>
      <dgm:t>
        <a:bodyPr/>
        <a:lstStyle/>
        <a:p>
          <a:endParaRPr lang="fr-FR"/>
        </a:p>
      </dgm:t>
    </dgm:pt>
    <dgm:pt modelId="{26AFF781-ACA5-4400-AE6B-484D3723717E}" type="sibTrans" cxnId="{00220BD6-5D43-4EED-8438-CBCBA133C2A6}">
      <dgm:prSet/>
      <dgm:spPr/>
      <dgm:t>
        <a:bodyPr/>
        <a:lstStyle/>
        <a:p>
          <a:endParaRPr lang="fr-FR"/>
        </a:p>
      </dgm:t>
    </dgm:pt>
    <dgm:pt modelId="{ABC92705-2412-477C-B78D-64708DD51B8E}">
      <dgm:prSet phldrT="[Texte]" custT="1"/>
      <dgm:spPr/>
      <dgm:t>
        <a:bodyPr/>
        <a:lstStyle/>
        <a:p>
          <a:pPr algn="just"/>
          <a:r>
            <a:rPr lang="fr-FR" sz="4000" dirty="0" smtClean="0"/>
            <a:t>Prescription</a:t>
          </a:r>
          <a:r>
            <a:rPr lang="fr-FR" sz="2800" dirty="0" smtClean="0"/>
            <a:t> </a:t>
          </a:r>
          <a:r>
            <a:rPr lang="fr-FR" sz="2800" b="1" dirty="0" smtClean="0">
              <a:solidFill>
                <a:srgbClr val="C00000"/>
              </a:solidFill>
            </a:rPr>
            <a:t>(3 ans) </a:t>
          </a:r>
          <a:endParaRPr lang="fr-FR" sz="4000" b="1" dirty="0">
            <a:solidFill>
              <a:srgbClr val="C00000"/>
            </a:solidFill>
          </a:endParaRPr>
        </a:p>
      </dgm:t>
    </dgm:pt>
    <dgm:pt modelId="{3A265BCD-491F-430F-A2DD-DDFF479366C8}" type="parTrans" cxnId="{C3D35E68-514E-4269-A438-EC2555D18C19}">
      <dgm:prSet/>
      <dgm:spPr/>
      <dgm:t>
        <a:bodyPr/>
        <a:lstStyle/>
        <a:p>
          <a:endParaRPr lang="fr-FR"/>
        </a:p>
      </dgm:t>
    </dgm:pt>
    <dgm:pt modelId="{8471A032-4B2E-4070-8CEC-BEEB2F9B8136}" type="sibTrans" cxnId="{C3D35E68-514E-4269-A438-EC2555D18C19}">
      <dgm:prSet/>
      <dgm:spPr/>
      <dgm:t>
        <a:bodyPr/>
        <a:lstStyle/>
        <a:p>
          <a:endParaRPr lang="fr-FR"/>
        </a:p>
      </dgm:t>
    </dgm:pt>
    <dgm:pt modelId="{D65DEAEA-F216-4357-B119-859A339388BA}" type="pres">
      <dgm:prSet presAssocID="{C860A60B-41B0-40FA-BBA0-9F1C846C17D3}" presName="Name0" presStyleCnt="0">
        <dgm:presLayoutVars>
          <dgm:dir/>
          <dgm:animLvl val="lvl"/>
          <dgm:resizeHandles/>
        </dgm:presLayoutVars>
      </dgm:prSet>
      <dgm:spPr/>
      <dgm:t>
        <a:bodyPr/>
        <a:lstStyle/>
        <a:p>
          <a:endParaRPr lang="fr-FR"/>
        </a:p>
      </dgm:t>
    </dgm:pt>
    <dgm:pt modelId="{C7F13290-F155-4079-8284-B2FB9CBAE28E}" type="pres">
      <dgm:prSet presAssocID="{C2C0CB4A-F6FC-4EC8-868E-48989935339F}" presName="linNode" presStyleCnt="0"/>
      <dgm:spPr/>
    </dgm:pt>
    <dgm:pt modelId="{3045D731-3217-43A3-A46E-0D0F24073EDD}" type="pres">
      <dgm:prSet presAssocID="{C2C0CB4A-F6FC-4EC8-868E-48989935339F}" presName="parentShp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2D8B1327-084F-490A-8EEE-76D7F15F211F}" type="pres">
      <dgm:prSet presAssocID="{C2C0CB4A-F6FC-4EC8-868E-48989935339F}" presName="childShp" presStyleLbl="bg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BA67FB03-E1E2-4C0C-BD09-366451E3FF57}" type="pres">
      <dgm:prSet presAssocID="{74F04B62-2F82-4603-8089-1F1E0AF255FF}" presName="spacing" presStyleCnt="0"/>
      <dgm:spPr/>
    </dgm:pt>
    <dgm:pt modelId="{EB238885-1541-4C28-9697-BA037737798C}" type="pres">
      <dgm:prSet presAssocID="{719F73B2-2FBC-4781-8B5F-494A506B1597}" presName="linNode" presStyleCnt="0"/>
      <dgm:spPr/>
    </dgm:pt>
    <dgm:pt modelId="{D4B54E58-FBDF-45B3-9C45-1D69A3360F06}" type="pres">
      <dgm:prSet presAssocID="{719F73B2-2FBC-4781-8B5F-494A506B1597}" presName="parentShp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DA71A8EC-F8F7-4D5E-9F45-3543A5B1B866}" type="pres">
      <dgm:prSet presAssocID="{719F73B2-2FBC-4781-8B5F-494A506B1597}" presName="childShp" presStyleLbl="bgAccFollowNode1" presStyleIdx="1" presStyleCnt="2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</dgm:ptLst>
  <dgm:cxnLst>
    <dgm:cxn modelId="{00220BD6-5D43-4EED-8438-CBCBA133C2A6}" srcId="{719F73B2-2FBC-4781-8B5F-494A506B1597}" destId="{EB08E796-F8A9-4306-833E-B3BC9FE25BC9}" srcOrd="0" destOrd="0" parTransId="{29853C45-0CFC-4877-ACAD-E4E4C7135E33}" sibTransId="{26AFF781-ACA5-4400-AE6B-484D3723717E}"/>
    <dgm:cxn modelId="{2C2B615A-98A4-41A4-9273-B6FD8CBC62CB}" type="presOf" srcId="{C860A60B-41B0-40FA-BBA0-9F1C846C17D3}" destId="{D65DEAEA-F216-4357-B119-859A339388BA}" srcOrd="0" destOrd="0" presId="urn:microsoft.com/office/officeart/2005/8/layout/vList6"/>
    <dgm:cxn modelId="{DFD20E1F-B215-4DA4-A888-C10D8053A495}" type="presOf" srcId="{719F73B2-2FBC-4781-8B5F-494A506B1597}" destId="{D4B54E58-FBDF-45B3-9C45-1D69A3360F06}" srcOrd="0" destOrd="0" presId="urn:microsoft.com/office/officeart/2005/8/layout/vList6"/>
    <dgm:cxn modelId="{A4D73DF2-E293-451A-81DF-38A243A6C657}" type="presOf" srcId="{EB08E796-F8A9-4306-833E-B3BC9FE25BC9}" destId="{DA71A8EC-F8F7-4D5E-9F45-3543A5B1B866}" srcOrd="0" destOrd="0" presId="urn:microsoft.com/office/officeart/2005/8/layout/vList6"/>
    <dgm:cxn modelId="{165CBA48-5751-469E-B90B-183A2B04A88B}" srcId="{C860A60B-41B0-40FA-BBA0-9F1C846C17D3}" destId="{719F73B2-2FBC-4781-8B5F-494A506B1597}" srcOrd="1" destOrd="0" parTransId="{B4EAE3F4-ADA0-4769-AD45-ABC109DFF4F4}" sibTransId="{559CCB94-F26C-4567-8884-707115526C62}"/>
    <dgm:cxn modelId="{C3D35E68-514E-4269-A438-EC2555D18C19}" srcId="{719F73B2-2FBC-4781-8B5F-494A506B1597}" destId="{ABC92705-2412-477C-B78D-64708DD51B8E}" srcOrd="1" destOrd="0" parTransId="{3A265BCD-491F-430F-A2DD-DDFF479366C8}" sibTransId="{8471A032-4B2E-4070-8CEC-BEEB2F9B8136}"/>
    <dgm:cxn modelId="{AAAB58D7-A2D6-4702-89FF-36777796F95E}" type="presOf" srcId="{96C2F43C-6B71-4445-BFE4-057092CD0571}" destId="{2D8B1327-084F-490A-8EEE-76D7F15F211F}" srcOrd="0" destOrd="1" presId="urn:microsoft.com/office/officeart/2005/8/layout/vList6"/>
    <dgm:cxn modelId="{F5F753D8-CC8E-49ED-85BA-1A1856091C1D}" type="presOf" srcId="{ABC92705-2412-477C-B78D-64708DD51B8E}" destId="{DA71A8EC-F8F7-4D5E-9F45-3543A5B1B866}" srcOrd="0" destOrd="1" presId="urn:microsoft.com/office/officeart/2005/8/layout/vList6"/>
    <dgm:cxn modelId="{F7AA6CA0-AFDA-45E9-8D7A-3AD6D74BD71A}" srcId="{C860A60B-41B0-40FA-BBA0-9F1C846C17D3}" destId="{C2C0CB4A-F6FC-4EC8-868E-48989935339F}" srcOrd="0" destOrd="0" parTransId="{172A267B-8A23-4B5A-9DEB-B4298CA13A9A}" sibTransId="{74F04B62-2F82-4603-8089-1F1E0AF255FF}"/>
    <dgm:cxn modelId="{E56A90DA-75BD-4E04-9B12-1D07E1A758C5}" type="presOf" srcId="{C2C0CB4A-F6FC-4EC8-868E-48989935339F}" destId="{3045D731-3217-43A3-A46E-0D0F24073EDD}" srcOrd="0" destOrd="0" presId="urn:microsoft.com/office/officeart/2005/8/layout/vList6"/>
    <dgm:cxn modelId="{C6C085B1-ECB8-4386-B4E6-3AAC28BE71F9}" type="presOf" srcId="{F67EAA21-8BCD-48D7-877F-3667DEB35334}" destId="{2D8B1327-084F-490A-8EEE-76D7F15F211F}" srcOrd="0" destOrd="0" presId="urn:microsoft.com/office/officeart/2005/8/layout/vList6"/>
    <dgm:cxn modelId="{2C0822DA-9963-4793-BE06-B0CAA78577A9}" srcId="{C2C0CB4A-F6FC-4EC8-868E-48989935339F}" destId="{F67EAA21-8BCD-48D7-877F-3667DEB35334}" srcOrd="0" destOrd="0" parTransId="{5C259B18-7A8E-4826-A6AB-B6CC7D862C02}" sibTransId="{F0AA52AC-BB79-42B2-9BB0-AA2B2BDE1DC2}"/>
    <dgm:cxn modelId="{29AD545E-A124-4155-8D74-D78B5136AC23}" srcId="{C2C0CB4A-F6FC-4EC8-868E-48989935339F}" destId="{96C2F43C-6B71-4445-BFE4-057092CD0571}" srcOrd="1" destOrd="0" parTransId="{934CF4F0-2627-406C-9482-47490D995EB5}" sibTransId="{5B006CBB-FEAC-45CF-8E84-A608793D1D20}"/>
    <dgm:cxn modelId="{489652E4-1C77-45D5-9D12-0F3DDC514128}" type="presParOf" srcId="{D65DEAEA-F216-4357-B119-859A339388BA}" destId="{C7F13290-F155-4079-8284-B2FB9CBAE28E}" srcOrd="0" destOrd="0" presId="urn:microsoft.com/office/officeart/2005/8/layout/vList6"/>
    <dgm:cxn modelId="{E1DABDF8-01FF-4CE8-8ADE-72FBD6BA7013}" type="presParOf" srcId="{C7F13290-F155-4079-8284-B2FB9CBAE28E}" destId="{3045D731-3217-43A3-A46E-0D0F24073EDD}" srcOrd="0" destOrd="0" presId="urn:microsoft.com/office/officeart/2005/8/layout/vList6"/>
    <dgm:cxn modelId="{F16934AF-50DC-4045-B4DF-E86105DB84AE}" type="presParOf" srcId="{C7F13290-F155-4079-8284-B2FB9CBAE28E}" destId="{2D8B1327-084F-490A-8EEE-76D7F15F211F}" srcOrd="1" destOrd="0" presId="urn:microsoft.com/office/officeart/2005/8/layout/vList6"/>
    <dgm:cxn modelId="{35F62ABD-5F1A-48E9-9259-B0D519A11983}" type="presParOf" srcId="{D65DEAEA-F216-4357-B119-859A339388BA}" destId="{BA67FB03-E1E2-4C0C-BD09-366451E3FF57}" srcOrd="1" destOrd="0" presId="urn:microsoft.com/office/officeart/2005/8/layout/vList6"/>
    <dgm:cxn modelId="{7F6FC9D2-4AB7-442E-99DD-66A583D14CA8}" type="presParOf" srcId="{D65DEAEA-F216-4357-B119-859A339388BA}" destId="{EB238885-1541-4C28-9697-BA037737798C}" srcOrd="2" destOrd="0" presId="urn:microsoft.com/office/officeart/2005/8/layout/vList6"/>
    <dgm:cxn modelId="{7755482E-3782-48FD-B134-F8CD7CAED401}" type="presParOf" srcId="{EB238885-1541-4C28-9697-BA037737798C}" destId="{D4B54E58-FBDF-45B3-9C45-1D69A3360F06}" srcOrd="0" destOrd="0" presId="urn:microsoft.com/office/officeart/2005/8/layout/vList6"/>
    <dgm:cxn modelId="{07C44603-D265-4517-83C5-7B90F681A1B6}" type="presParOf" srcId="{EB238885-1541-4C28-9697-BA037737798C}" destId="{DA71A8EC-F8F7-4D5E-9F45-3543A5B1B866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EB6D8221-4D0B-4384-AA1E-E9A7DFC7ADD9}">
      <dsp:nvSpPr>
        <dsp:cNvPr id="0" name=""/>
        <dsp:cNvSpPr/>
      </dsp:nvSpPr>
      <dsp:spPr>
        <a:xfrm>
          <a:off x="0" y="617061"/>
          <a:ext cx="8229600" cy="3291840"/>
        </a:xfrm>
        <a:prstGeom prst="leftRightRibb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77E9378-7CDC-4501-8543-F0C7C4279C00}">
      <dsp:nvSpPr>
        <dsp:cNvPr id="0" name=""/>
        <dsp:cNvSpPr/>
      </dsp:nvSpPr>
      <dsp:spPr>
        <a:xfrm>
          <a:off x="987552" y="1193133"/>
          <a:ext cx="2715768" cy="1613001"/>
        </a:xfrm>
        <a:prstGeom prst="rect">
          <a:avLst/>
        </a:prstGeom>
        <a:noFill/>
        <a:ln w="25400" cap="flat" cmpd="sng" algn="ctr">
          <a:noFill/>
          <a:prstDash val="solid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113792" rIns="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3200" kern="1200" dirty="0" smtClean="0"/>
            <a:t>N fondée sur régime des contrats</a:t>
          </a:r>
          <a:endParaRPr lang="fr-FR" sz="3200" kern="1200" dirty="0"/>
        </a:p>
      </dsp:txBody>
      <dsp:txXfrm>
        <a:off x="987552" y="1193133"/>
        <a:ext cx="2715768" cy="1613001"/>
      </dsp:txXfrm>
    </dsp:sp>
    <dsp:sp modelId="{D088AFE9-34CB-4828-A084-5B7AC37ED8E0}">
      <dsp:nvSpPr>
        <dsp:cNvPr id="0" name=""/>
        <dsp:cNvSpPr/>
      </dsp:nvSpPr>
      <dsp:spPr>
        <a:xfrm>
          <a:off x="4114800" y="1719827"/>
          <a:ext cx="3209544" cy="1613001"/>
        </a:xfrm>
        <a:prstGeom prst="rect">
          <a:avLst/>
        </a:prstGeom>
        <a:noFill/>
        <a:ln w="25400" cap="flat" cmpd="sng" algn="ctr">
          <a:noFill/>
          <a:prstDash val="solid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113792" rIns="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3200" kern="1200" dirty="0" smtClean="0"/>
            <a:t>N fondée sur violation du </a:t>
          </a:r>
          <a:r>
            <a:rPr lang="fr-FR" sz="3200" kern="1200" dirty="0" err="1" smtClean="0"/>
            <a:t>dt</a:t>
          </a:r>
          <a:r>
            <a:rPr lang="fr-FR" sz="3200" kern="1200" dirty="0" smtClean="0"/>
            <a:t> des sociétés</a:t>
          </a:r>
          <a:endParaRPr lang="fr-FR" sz="3200" kern="1200" dirty="0"/>
        </a:p>
      </dsp:txBody>
      <dsp:txXfrm>
        <a:off x="4114800" y="1719827"/>
        <a:ext cx="3209544" cy="1613001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659137F8-CCEE-41E5-91A3-A563C575081B}">
      <dsp:nvSpPr>
        <dsp:cNvPr id="0" name=""/>
        <dsp:cNvSpPr/>
      </dsp:nvSpPr>
      <dsp:spPr>
        <a:xfrm>
          <a:off x="1208019" y="2152"/>
          <a:ext cx="2583805" cy="129190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30480" rIns="4572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fr-FR" sz="2400" kern="1200" dirty="0" smtClean="0"/>
        </a:p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400" kern="1200" dirty="0" smtClean="0"/>
            <a:t>Vice du consentement</a:t>
          </a:r>
          <a:endParaRPr lang="fr-FR" sz="2400" kern="1200" dirty="0"/>
        </a:p>
      </dsp:txBody>
      <dsp:txXfrm>
        <a:off x="1208019" y="2152"/>
        <a:ext cx="2583805" cy="1291902"/>
      </dsp:txXfrm>
    </dsp:sp>
    <dsp:sp modelId="{C8EC1B34-A77D-45D7-8434-E548167C0080}">
      <dsp:nvSpPr>
        <dsp:cNvPr id="0" name=""/>
        <dsp:cNvSpPr/>
      </dsp:nvSpPr>
      <dsp:spPr>
        <a:xfrm>
          <a:off x="1466399" y="1294054"/>
          <a:ext cx="258380" cy="96892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68926"/>
              </a:lnTo>
              <a:lnTo>
                <a:pt x="258380" y="96892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568775F-35BA-4324-BF6C-8B80FF893633}">
      <dsp:nvSpPr>
        <dsp:cNvPr id="0" name=""/>
        <dsp:cNvSpPr/>
      </dsp:nvSpPr>
      <dsp:spPr>
        <a:xfrm>
          <a:off x="1724780" y="1617030"/>
          <a:ext cx="2067044" cy="129190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40640" rIns="60960" bIns="4064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3200" kern="1200" dirty="0" smtClean="0"/>
            <a:t>Dol</a:t>
          </a:r>
          <a:endParaRPr lang="fr-FR" sz="3200" kern="1200" dirty="0"/>
        </a:p>
      </dsp:txBody>
      <dsp:txXfrm>
        <a:off x="1724780" y="1617030"/>
        <a:ext cx="2067044" cy="1291902"/>
      </dsp:txXfrm>
    </dsp:sp>
    <dsp:sp modelId="{744FCC75-6B93-431A-B0A5-D052F054821A}">
      <dsp:nvSpPr>
        <dsp:cNvPr id="0" name=""/>
        <dsp:cNvSpPr/>
      </dsp:nvSpPr>
      <dsp:spPr>
        <a:xfrm>
          <a:off x="1466399" y="1294054"/>
          <a:ext cx="258380" cy="258380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83805"/>
              </a:lnTo>
              <a:lnTo>
                <a:pt x="258380" y="258380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498B8A2-3006-4F2A-AD2D-E007C56D091E}">
      <dsp:nvSpPr>
        <dsp:cNvPr id="0" name=""/>
        <dsp:cNvSpPr/>
      </dsp:nvSpPr>
      <dsp:spPr>
        <a:xfrm>
          <a:off x="1724780" y="3231908"/>
          <a:ext cx="2067044" cy="129190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40640" rIns="60960" bIns="4064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3200" kern="1200" dirty="0" smtClean="0"/>
            <a:t>Violence</a:t>
          </a:r>
          <a:endParaRPr lang="fr-FR" sz="3200" kern="1200" dirty="0"/>
        </a:p>
      </dsp:txBody>
      <dsp:txXfrm>
        <a:off x="1724780" y="3231908"/>
        <a:ext cx="2067044" cy="1291902"/>
      </dsp:txXfrm>
    </dsp:sp>
    <dsp:sp modelId="{82A2267B-3F3A-490B-8D64-8DCE2468E106}">
      <dsp:nvSpPr>
        <dsp:cNvPr id="0" name=""/>
        <dsp:cNvSpPr/>
      </dsp:nvSpPr>
      <dsp:spPr>
        <a:xfrm>
          <a:off x="4437775" y="2152"/>
          <a:ext cx="2583805" cy="129190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30480" rIns="4572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400" kern="1200" dirty="0" smtClean="0"/>
            <a:t>Autres conditions de formation du ct</a:t>
          </a:r>
          <a:endParaRPr lang="fr-FR" sz="2400" kern="1200" dirty="0"/>
        </a:p>
      </dsp:txBody>
      <dsp:txXfrm>
        <a:off x="4437775" y="2152"/>
        <a:ext cx="2583805" cy="1291902"/>
      </dsp:txXfrm>
    </dsp:sp>
    <dsp:sp modelId="{CFE699FE-B1BF-47CA-9964-83E7410C78D3}">
      <dsp:nvSpPr>
        <dsp:cNvPr id="0" name=""/>
        <dsp:cNvSpPr/>
      </dsp:nvSpPr>
      <dsp:spPr>
        <a:xfrm>
          <a:off x="4696156" y="1294054"/>
          <a:ext cx="258380" cy="96892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68926"/>
              </a:lnTo>
              <a:lnTo>
                <a:pt x="258380" y="96892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CAEA8E1-FC98-4164-B987-3603AD8F99C8}">
      <dsp:nvSpPr>
        <dsp:cNvPr id="0" name=""/>
        <dsp:cNvSpPr/>
      </dsp:nvSpPr>
      <dsp:spPr>
        <a:xfrm>
          <a:off x="4954536" y="1617030"/>
          <a:ext cx="2067044" cy="129190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40640" rIns="60960" bIns="4064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3200" kern="1200" dirty="0" smtClean="0"/>
            <a:t>Objet illicite</a:t>
          </a:r>
          <a:endParaRPr lang="fr-FR" sz="3200" kern="1200" dirty="0"/>
        </a:p>
      </dsp:txBody>
      <dsp:txXfrm>
        <a:off x="4954536" y="1617030"/>
        <a:ext cx="2067044" cy="1291902"/>
      </dsp:txXfrm>
    </dsp:sp>
    <dsp:sp modelId="{A56CB50D-0EB0-4595-90C0-4998615C0D01}">
      <dsp:nvSpPr>
        <dsp:cNvPr id="0" name=""/>
        <dsp:cNvSpPr/>
      </dsp:nvSpPr>
      <dsp:spPr>
        <a:xfrm>
          <a:off x="4696156" y="1294054"/>
          <a:ext cx="258380" cy="258380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83805"/>
              </a:lnTo>
              <a:lnTo>
                <a:pt x="258380" y="258380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DE29F5-7E04-47A5-8646-E6CD6C31A93F}">
      <dsp:nvSpPr>
        <dsp:cNvPr id="0" name=""/>
        <dsp:cNvSpPr/>
      </dsp:nvSpPr>
      <dsp:spPr>
        <a:xfrm>
          <a:off x="4954536" y="3231908"/>
          <a:ext cx="2067044" cy="129190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40640" rIns="60960" bIns="4064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3200" kern="1200" dirty="0" smtClean="0"/>
            <a:t>Incapacité de l’associé</a:t>
          </a:r>
          <a:endParaRPr lang="fr-FR" sz="3200" kern="1200" dirty="0"/>
        </a:p>
      </dsp:txBody>
      <dsp:txXfrm>
        <a:off x="4954536" y="3231908"/>
        <a:ext cx="2067044" cy="1291902"/>
      </dsp:txXfrm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17FD56AC-DC88-481C-A260-B66A8C99B370}">
      <dsp:nvSpPr>
        <dsp:cNvPr id="0" name=""/>
        <dsp:cNvSpPr/>
      </dsp:nvSpPr>
      <dsp:spPr>
        <a:xfrm>
          <a:off x="0" y="591343"/>
          <a:ext cx="2571749" cy="154305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400" kern="1200" dirty="0" smtClean="0"/>
            <a:t>Défaut de pluralité des associés</a:t>
          </a:r>
          <a:endParaRPr lang="fr-FR" sz="2400" kern="1200" dirty="0"/>
        </a:p>
      </dsp:txBody>
      <dsp:txXfrm>
        <a:off x="0" y="591343"/>
        <a:ext cx="2571749" cy="1543050"/>
      </dsp:txXfrm>
    </dsp:sp>
    <dsp:sp modelId="{F37B1F04-599B-4DCC-A140-A83E6635453B}">
      <dsp:nvSpPr>
        <dsp:cNvPr id="0" name=""/>
        <dsp:cNvSpPr/>
      </dsp:nvSpPr>
      <dsp:spPr>
        <a:xfrm>
          <a:off x="2828925" y="591343"/>
          <a:ext cx="2571749" cy="154305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400" kern="1200" dirty="0" smtClean="0"/>
            <a:t>Absence d’apport (ou non libération des apports)</a:t>
          </a:r>
          <a:endParaRPr lang="fr-FR" sz="2400" kern="1200" dirty="0"/>
        </a:p>
      </dsp:txBody>
      <dsp:txXfrm>
        <a:off x="2828925" y="591343"/>
        <a:ext cx="2571749" cy="1543050"/>
      </dsp:txXfrm>
    </dsp:sp>
    <dsp:sp modelId="{8588D77F-0F62-402F-B706-4CEBF5A7531A}">
      <dsp:nvSpPr>
        <dsp:cNvPr id="0" name=""/>
        <dsp:cNvSpPr/>
      </dsp:nvSpPr>
      <dsp:spPr>
        <a:xfrm>
          <a:off x="5657849" y="591343"/>
          <a:ext cx="2571749" cy="154305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400" kern="1200" dirty="0" smtClean="0"/>
            <a:t>Défaut </a:t>
          </a:r>
          <a:r>
            <a:rPr lang="fr-FR" sz="2400" i="1" kern="1200" dirty="0" smtClean="0"/>
            <a:t>d’affectio societatis</a:t>
          </a:r>
          <a:endParaRPr lang="fr-FR" sz="2400" i="1" kern="1200" dirty="0"/>
        </a:p>
      </dsp:txBody>
      <dsp:txXfrm>
        <a:off x="5657849" y="591343"/>
        <a:ext cx="2571749" cy="1543050"/>
      </dsp:txXfrm>
    </dsp:sp>
    <dsp:sp modelId="{A90C8D75-47B9-4E86-BB2D-DCC9A6E146F3}">
      <dsp:nvSpPr>
        <dsp:cNvPr id="0" name=""/>
        <dsp:cNvSpPr/>
      </dsp:nvSpPr>
      <dsp:spPr>
        <a:xfrm>
          <a:off x="1414462" y="2391569"/>
          <a:ext cx="2571749" cy="154305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400" kern="1200" dirty="0" smtClean="0"/>
            <a:t>Défaut ou non respect des formalités de publicité</a:t>
          </a:r>
          <a:endParaRPr lang="fr-FR" sz="2400" kern="1200" dirty="0"/>
        </a:p>
      </dsp:txBody>
      <dsp:txXfrm>
        <a:off x="1414462" y="2391569"/>
        <a:ext cx="2571749" cy="1543050"/>
      </dsp:txXfrm>
    </dsp:sp>
    <dsp:sp modelId="{CA801DAA-3524-4A21-9BAF-7D7D03C1EB4E}">
      <dsp:nvSpPr>
        <dsp:cNvPr id="0" name=""/>
        <dsp:cNvSpPr/>
      </dsp:nvSpPr>
      <dsp:spPr>
        <a:xfrm>
          <a:off x="4243387" y="2391569"/>
          <a:ext cx="2571749" cy="154305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400" kern="1200" dirty="0" smtClean="0"/>
            <a:t>La fraude</a:t>
          </a:r>
        </a:p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400" kern="1200" dirty="0" smtClean="0"/>
            <a:t>(jurisprudence)</a:t>
          </a:r>
        </a:p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400" kern="1200" dirty="0" smtClean="0"/>
            <a:t>Incapacité</a:t>
          </a:r>
          <a:endParaRPr lang="fr-FR" sz="2400" kern="1200" dirty="0"/>
        </a:p>
      </dsp:txBody>
      <dsp:txXfrm>
        <a:off x="4243387" y="2391569"/>
        <a:ext cx="2571749" cy="1543050"/>
      </dsp:txXfrm>
    </dsp:sp>
  </dsp:spTree>
</dsp:drawing>
</file>

<file path=ppt/diagrams/drawing4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C32631C2-838E-4A07-A228-46381CA1BA8C}">
      <dsp:nvSpPr>
        <dsp:cNvPr id="0" name=""/>
        <dsp:cNvSpPr/>
      </dsp:nvSpPr>
      <dsp:spPr>
        <a:xfrm>
          <a:off x="328" y="319254"/>
          <a:ext cx="3845300" cy="96132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900" kern="1200" dirty="0" smtClean="0"/>
            <a:t>Du Ct de société</a:t>
          </a:r>
          <a:endParaRPr lang="fr-FR" sz="2900" kern="1200" dirty="0"/>
        </a:p>
      </dsp:txBody>
      <dsp:txXfrm>
        <a:off x="328" y="319254"/>
        <a:ext cx="3845300" cy="961325"/>
      </dsp:txXfrm>
    </dsp:sp>
    <dsp:sp modelId="{4FE38AE1-289E-4E77-8D1A-4C8F9C475C8A}">
      <dsp:nvSpPr>
        <dsp:cNvPr id="0" name=""/>
        <dsp:cNvSpPr/>
      </dsp:nvSpPr>
      <dsp:spPr>
        <a:xfrm rot="5400000">
          <a:off x="1838862" y="1364695"/>
          <a:ext cx="168231" cy="168231"/>
        </a:xfrm>
        <a:prstGeom prst="rightArrow">
          <a:avLst>
            <a:gd name="adj1" fmla="val 667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3CF367-17A1-42F9-B156-B6584C5E8897}">
      <dsp:nvSpPr>
        <dsp:cNvPr id="0" name=""/>
        <dsp:cNvSpPr/>
      </dsp:nvSpPr>
      <dsp:spPr>
        <a:xfrm>
          <a:off x="328" y="1617043"/>
          <a:ext cx="3845300" cy="1291876"/>
        </a:xfrm>
        <a:prstGeom prst="roundRect">
          <a:avLst>
            <a:gd name="adj" fmla="val 1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800" b="1" kern="1200" dirty="0" smtClean="0">
              <a:solidFill>
                <a:srgbClr val="C00000"/>
              </a:solidFill>
            </a:rPr>
            <a:t>Dépôt des statuts (2 exemplaires) au RC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800" b="1" kern="1200" dirty="0" smtClean="0">
              <a:solidFill>
                <a:srgbClr val="C00000"/>
              </a:solidFill>
            </a:rPr>
            <a:t>Dépôt des états de synthèse+rapport CAC</a:t>
          </a:r>
          <a:endParaRPr lang="fr-FR" sz="1800" b="1" kern="1200" dirty="0">
            <a:solidFill>
              <a:srgbClr val="C00000"/>
            </a:solidFill>
          </a:endParaRPr>
        </a:p>
      </dsp:txBody>
      <dsp:txXfrm>
        <a:off x="328" y="1617043"/>
        <a:ext cx="3845300" cy="1291876"/>
      </dsp:txXfrm>
    </dsp:sp>
    <dsp:sp modelId="{C11EF977-30B0-4DF1-BF46-7D96C6BD5175}">
      <dsp:nvSpPr>
        <dsp:cNvPr id="0" name=""/>
        <dsp:cNvSpPr/>
      </dsp:nvSpPr>
      <dsp:spPr>
        <a:xfrm rot="5400000">
          <a:off x="1838862" y="2993035"/>
          <a:ext cx="168231" cy="168231"/>
        </a:xfrm>
        <a:prstGeom prst="rightArrow">
          <a:avLst>
            <a:gd name="adj1" fmla="val 667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C128A36-22CF-4E27-B53E-0CC1438D56C7}">
      <dsp:nvSpPr>
        <dsp:cNvPr id="0" name=""/>
        <dsp:cNvSpPr/>
      </dsp:nvSpPr>
      <dsp:spPr>
        <a:xfrm>
          <a:off x="328" y="3245383"/>
          <a:ext cx="3845300" cy="961325"/>
        </a:xfrm>
        <a:prstGeom prst="roundRect">
          <a:avLst>
            <a:gd name="adj" fmla="val 1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000" b="1" kern="1200" dirty="0" smtClean="0">
              <a:solidFill>
                <a:srgbClr val="C00000"/>
              </a:solidFill>
            </a:rPr>
            <a:t>Publier 1 extrait des statuts au JAL et BO</a:t>
          </a:r>
          <a:endParaRPr lang="fr-FR" sz="2000" b="1" kern="1200" dirty="0">
            <a:solidFill>
              <a:srgbClr val="C00000"/>
            </a:solidFill>
          </a:endParaRPr>
        </a:p>
      </dsp:txBody>
      <dsp:txXfrm>
        <a:off x="328" y="3245383"/>
        <a:ext cx="3845300" cy="961325"/>
      </dsp:txXfrm>
    </dsp:sp>
    <dsp:sp modelId="{D0F1C54E-003F-4B4F-8D76-74D40B166C41}">
      <dsp:nvSpPr>
        <dsp:cNvPr id="0" name=""/>
        <dsp:cNvSpPr/>
      </dsp:nvSpPr>
      <dsp:spPr>
        <a:xfrm>
          <a:off x="4383971" y="319254"/>
          <a:ext cx="3845300" cy="96132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900" kern="1200" dirty="0" smtClean="0"/>
            <a:t>Des actes ou délibérations</a:t>
          </a:r>
          <a:endParaRPr lang="fr-FR" sz="2900" kern="1200" dirty="0"/>
        </a:p>
      </dsp:txBody>
      <dsp:txXfrm>
        <a:off x="4383971" y="319254"/>
        <a:ext cx="3845300" cy="961325"/>
      </dsp:txXfrm>
    </dsp:sp>
    <dsp:sp modelId="{8697115E-5EB2-47E6-B59E-796DE8D3DA58}">
      <dsp:nvSpPr>
        <dsp:cNvPr id="0" name=""/>
        <dsp:cNvSpPr/>
      </dsp:nvSpPr>
      <dsp:spPr>
        <a:xfrm rot="5400000">
          <a:off x="6222505" y="1364695"/>
          <a:ext cx="168231" cy="168231"/>
        </a:xfrm>
        <a:prstGeom prst="rightArrow">
          <a:avLst>
            <a:gd name="adj1" fmla="val 667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00DE603-2BCB-47EE-A0E4-3C00747480BF}">
      <dsp:nvSpPr>
        <dsp:cNvPr id="0" name=""/>
        <dsp:cNvSpPr/>
      </dsp:nvSpPr>
      <dsp:spPr>
        <a:xfrm>
          <a:off x="4383971" y="1617043"/>
          <a:ext cx="3845300" cy="961325"/>
        </a:xfrm>
        <a:prstGeom prst="roundRect">
          <a:avLst>
            <a:gd name="adj" fmla="val 1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000" b="1" kern="1200" dirty="0" smtClean="0">
              <a:solidFill>
                <a:srgbClr val="C00000"/>
              </a:solidFill>
            </a:rPr>
            <a:t>Dépôt &amp; publicité d’actes de modification statutaire</a:t>
          </a:r>
          <a:endParaRPr lang="fr-FR" sz="2000" b="1" kern="1200" dirty="0">
            <a:solidFill>
              <a:srgbClr val="C00000"/>
            </a:solidFill>
          </a:endParaRPr>
        </a:p>
      </dsp:txBody>
      <dsp:txXfrm>
        <a:off x="4383971" y="1617043"/>
        <a:ext cx="3845300" cy="961325"/>
      </dsp:txXfrm>
    </dsp:sp>
    <dsp:sp modelId="{1A0D5962-A8C1-41FC-A46C-56E39632E5D6}">
      <dsp:nvSpPr>
        <dsp:cNvPr id="0" name=""/>
        <dsp:cNvSpPr/>
      </dsp:nvSpPr>
      <dsp:spPr>
        <a:xfrm rot="5400000">
          <a:off x="6222505" y="2662484"/>
          <a:ext cx="168231" cy="168231"/>
        </a:xfrm>
        <a:prstGeom prst="rightArrow">
          <a:avLst>
            <a:gd name="adj1" fmla="val 667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8477F8F-D402-49B5-9235-1388A1ADB289}">
      <dsp:nvSpPr>
        <dsp:cNvPr id="0" name=""/>
        <dsp:cNvSpPr/>
      </dsp:nvSpPr>
      <dsp:spPr>
        <a:xfrm>
          <a:off x="4383971" y="2914832"/>
          <a:ext cx="3845300" cy="961325"/>
        </a:xfrm>
        <a:prstGeom prst="roundRect">
          <a:avLst>
            <a:gd name="adj" fmla="val 1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000" b="1" kern="1200" dirty="0" smtClean="0">
              <a:solidFill>
                <a:srgbClr val="C00000"/>
              </a:solidFill>
            </a:rPr>
            <a:t>Dépôt &amp; publicité d’actes de dissolution, de </a:t>
          </a:r>
          <a:r>
            <a:rPr lang="fr-FR" sz="2000" b="1" kern="1200" dirty="0" err="1" smtClean="0">
              <a:solidFill>
                <a:srgbClr val="C00000"/>
              </a:solidFill>
            </a:rPr>
            <a:t>diss</a:t>
          </a:r>
          <a:r>
            <a:rPr lang="fr-FR" sz="2000" b="1" kern="1200" dirty="0" smtClean="0">
              <a:solidFill>
                <a:srgbClr val="C00000"/>
              </a:solidFill>
            </a:rPr>
            <a:t> judiciaire, de la clôture de liquidation </a:t>
          </a:r>
          <a:endParaRPr lang="fr-FR" sz="2000" b="1" kern="1200" dirty="0">
            <a:solidFill>
              <a:srgbClr val="C00000"/>
            </a:solidFill>
          </a:endParaRPr>
        </a:p>
      </dsp:txBody>
      <dsp:txXfrm>
        <a:off x="4383971" y="2914832"/>
        <a:ext cx="3845300" cy="961325"/>
      </dsp:txXfrm>
    </dsp:sp>
  </dsp:spTree>
</dsp:drawing>
</file>

<file path=ppt/diagrams/drawing5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D8B1327-084F-490A-8EEE-76D7F15F211F}">
      <dsp:nvSpPr>
        <dsp:cNvPr id="0" name=""/>
        <dsp:cNvSpPr/>
      </dsp:nvSpPr>
      <dsp:spPr>
        <a:xfrm>
          <a:off x="3291839" y="552"/>
          <a:ext cx="4937760" cy="2154694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130" tIns="24130" rIns="24130" bIns="24130" numCol="1" spcCol="1270" anchor="t" anchorCtr="0">
          <a:noAutofit/>
        </a:bodyPr>
        <a:lstStyle/>
        <a:p>
          <a:pPr marL="285750" lvl="1" indent="-285750" algn="l" defTabSz="1689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3800" kern="1200" dirty="0" smtClean="0"/>
            <a:t>Personne protégée </a:t>
          </a:r>
          <a:r>
            <a:rPr lang="fr-FR" sz="2400" b="1" kern="1200" dirty="0" smtClean="0">
              <a:solidFill>
                <a:srgbClr val="C00000"/>
              </a:solidFill>
            </a:rPr>
            <a:t>(nullité relative)</a:t>
          </a:r>
          <a:endParaRPr lang="fr-FR" sz="2400" b="1" kern="1200" dirty="0">
            <a:solidFill>
              <a:srgbClr val="C00000"/>
            </a:solidFill>
          </a:endParaRPr>
        </a:p>
        <a:p>
          <a:pPr marL="285750" lvl="1" indent="-285750" algn="l" defTabSz="1689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3800" kern="1200" dirty="0" smtClean="0"/>
            <a:t>Tiers </a:t>
          </a:r>
          <a:r>
            <a:rPr lang="fr-FR" sz="2400" kern="1200" dirty="0" smtClean="0"/>
            <a:t>(CAC, créancier) </a:t>
          </a:r>
          <a:r>
            <a:rPr lang="fr-FR" sz="2400" b="1" kern="1200" dirty="0" smtClean="0">
              <a:solidFill>
                <a:srgbClr val="C00000"/>
              </a:solidFill>
            </a:rPr>
            <a:t>(nullité absolue)</a:t>
          </a:r>
          <a:endParaRPr lang="fr-FR" sz="2400" b="1" kern="1200" dirty="0">
            <a:solidFill>
              <a:srgbClr val="C00000"/>
            </a:solidFill>
          </a:endParaRPr>
        </a:p>
      </dsp:txBody>
      <dsp:txXfrm>
        <a:off x="3291839" y="552"/>
        <a:ext cx="4937760" cy="2154694"/>
      </dsp:txXfrm>
    </dsp:sp>
    <dsp:sp modelId="{3045D731-3217-43A3-A46E-0D0F24073EDD}">
      <dsp:nvSpPr>
        <dsp:cNvPr id="0" name=""/>
        <dsp:cNvSpPr/>
      </dsp:nvSpPr>
      <dsp:spPr>
        <a:xfrm>
          <a:off x="0" y="552"/>
          <a:ext cx="3291840" cy="215469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1930" tIns="100965" rIns="201930" bIns="100965" numCol="1" spcCol="1270" anchor="ctr" anchorCtr="0">
          <a:noAutofit/>
        </a:bodyPr>
        <a:lstStyle/>
        <a:p>
          <a:pPr lvl="0" algn="ctr" defTabSz="2355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5300" kern="1200" dirty="0" smtClean="0"/>
            <a:t>Titulaires</a:t>
          </a:r>
          <a:endParaRPr lang="fr-FR" sz="5300" kern="1200" dirty="0"/>
        </a:p>
      </dsp:txBody>
      <dsp:txXfrm>
        <a:off x="0" y="552"/>
        <a:ext cx="3291840" cy="2154694"/>
      </dsp:txXfrm>
    </dsp:sp>
    <dsp:sp modelId="{DA71A8EC-F8F7-4D5E-9F45-3543A5B1B866}">
      <dsp:nvSpPr>
        <dsp:cNvPr id="0" name=""/>
        <dsp:cNvSpPr/>
      </dsp:nvSpPr>
      <dsp:spPr>
        <a:xfrm>
          <a:off x="3291839" y="2370716"/>
          <a:ext cx="4937760" cy="2154694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400" tIns="25400" rIns="25400" bIns="25400" numCol="1" spcCol="1270" anchor="t" anchorCtr="0">
          <a:noAutofit/>
        </a:bodyPr>
        <a:lstStyle/>
        <a:p>
          <a:pPr marL="285750" lvl="1" indent="-285750" algn="l" defTabSz="1778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4000" kern="1200" dirty="0" smtClean="0"/>
            <a:t>Délai d’agir </a:t>
          </a:r>
          <a:r>
            <a:rPr lang="fr-FR" sz="2400" b="1" kern="1200" dirty="0" smtClean="0">
              <a:solidFill>
                <a:srgbClr val="C00000"/>
              </a:solidFill>
            </a:rPr>
            <a:t>(6 mois </a:t>
          </a:r>
          <a:r>
            <a:rPr lang="fr-FR" sz="2400" b="1" kern="1200" dirty="0" err="1" smtClean="0">
              <a:solidFill>
                <a:srgbClr val="C00000"/>
              </a:solidFill>
            </a:rPr>
            <a:t>pr</a:t>
          </a:r>
          <a:r>
            <a:rPr lang="fr-FR" sz="2400" b="1" kern="1200" dirty="0" smtClean="0">
              <a:solidFill>
                <a:srgbClr val="C00000"/>
              </a:solidFill>
            </a:rPr>
            <a:t> nullité relative+ violer </a:t>
          </a:r>
          <a:r>
            <a:rPr lang="fr-FR" sz="2400" b="1" kern="1200" dirty="0" smtClean="0">
              <a:solidFill>
                <a:srgbClr val="C00000"/>
              </a:solidFill>
            </a:rPr>
            <a:t>Règles de publicité </a:t>
          </a:r>
          <a:r>
            <a:rPr lang="fr-FR" sz="2400" b="1" kern="1200" dirty="0" smtClean="0">
              <a:solidFill>
                <a:srgbClr val="C00000"/>
              </a:solidFill>
            </a:rPr>
            <a:t>30 j à compter de la </a:t>
          </a:r>
          <a:r>
            <a:rPr lang="fr-FR" sz="2400" b="1" kern="1200" dirty="0" smtClean="0">
              <a:solidFill>
                <a:srgbClr val="C00000"/>
              </a:solidFill>
            </a:rPr>
            <a:t>Mise </a:t>
          </a:r>
          <a:r>
            <a:rPr lang="fr-FR" sz="2400" b="1" kern="1200" smtClean="0">
              <a:solidFill>
                <a:srgbClr val="C00000"/>
              </a:solidFill>
            </a:rPr>
            <a:t>En Demeure -MED)</a:t>
          </a:r>
          <a:endParaRPr lang="fr-FR" sz="2400" b="1" kern="1200" dirty="0">
            <a:solidFill>
              <a:srgbClr val="C00000"/>
            </a:solidFill>
          </a:endParaRPr>
        </a:p>
        <a:p>
          <a:pPr marL="285750" lvl="1" indent="-285750" algn="just" defTabSz="1778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4000" kern="1200" dirty="0" smtClean="0"/>
            <a:t>Prescription</a:t>
          </a:r>
          <a:r>
            <a:rPr lang="fr-FR" sz="2800" kern="1200" dirty="0" smtClean="0"/>
            <a:t> </a:t>
          </a:r>
          <a:r>
            <a:rPr lang="fr-FR" sz="2800" b="1" kern="1200" dirty="0" smtClean="0">
              <a:solidFill>
                <a:srgbClr val="C00000"/>
              </a:solidFill>
            </a:rPr>
            <a:t>(3 ans) </a:t>
          </a:r>
          <a:endParaRPr lang="fr-FR" sz="4000" b="1" kern="1200" dirty="0">
            <a:solidFill>
              <a:srgbClr val="C00000"/>
            </a:solidFill>
          </a:endParaRPr>
        </a:p>
      </dsp:txBody>
      <dsp:txXfrm>
        <a:off x="3291839" y="2370716"/>
        <a:ext cx="4937760" cy="2154694"/>
      </dsp:txXfrm>
    </dsp:sp>
    <dsp:sp modelId="{D4B54E58-FBDF-45B3-9C45-1D69A3360F06}">
      <dsp:nvSpPr>
        <dsp:cNvPr id="0" name=""/>
        <dsp:cNvSpPr/>
      </dsp:nvSpPr>
      <dsp:spPr>
        <a:xfrm>
          <a:off x="0" y="2370716"/>
          <a:ext cx="3291840" cy="215469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1930" tIns="100965" rIns="201930" bIns="100965" numCol="1" spcCol="1270" anchor="ctr" anchorCtr="0">
          <a:noAutofit/>
        </a:bodyPr>
        <a:lstStyle/>
        <a:p>
          <a:pPr lvl="0" algn="ctr" defTabSz="2355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5300" kern="1200" dirty="0" smtClean="0"/>
            <a:t>Quand</a:t>
          </a:r>
          <a:endParaRPr lang="fr-FR" sz="5300" kern="1200" dirty="0"/>
        </a:p>
      </dsp:txBody>
      <dsp:txXfrm>
        <a:off x="0" y="2370716"/>
        <a:ext cx="3291840" cy="215469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6">
  <dgm:title val=""/>
  <dgm:desc val=""/>
  <dgm:catLst>
    <dgm:cat type="relationship" pri="4000"/>
    <dgm:cat type="process" pri="2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  <dgm:resizeHandles val="exact"/>
    </dgm:varLst>
    <dgm:alg type="composite">
      <dgm:param type="horzAlign" val="ctr"/>
      <dgm:param type="vertAlign" val="mid"/>
      <dgm:param type="ar" val="2.5"/>
    </dgm:alg>
    <dgm:shape xmlns:r="http://schemas.openxmlformats.org/officeDocument/2006/relationships" r:blip="">
      <dgm:adjLst/>
    </dgm:shape>
    <dgm:presOf/>
    <dgm:constrLst>
      <dgm:constr type="primFontSz" for="des" ptType="node" op="equ"/>
      <dgm:constr type="w" for="ch" forName="ribbon" refType="h" refFor="ch" refForName="ribbon" fact="2.5"/>
      <dgm:constr type="h" for="ch" forName="leftArrowText" refType="h" fact="0.49"/>
      <dgm:constr type="ctrY" for="ch" forName="leftArrowText" refType="ctrY" refFor="ch" refForName="ribbon"/>
      <dgm:constr type="ctrYOff" for="ch" forName="leftArrowText" refType="h" refFor="ch" refForName="ribbon" fact="-0.08"/>
      <dgm:constr type="l" for="ch" forName="leftArrowText" refType="w" refFor="ch" refForName="ribbon" fact="0.12"/>
      <dgm:constr type="r" for="ch" forName="leftArrowText" refType="w" refFor="ch" refForName="ribbon" fact="0.45"/>
      <dgm:constr type="h" for="ch" forName="rightArrowText" refType="h" fact="0.49"/>
      <dgm:constr type="ctrY" for="ch" forName="rightArrowText" refType="ctrY" refFor="ch" refForName="ribbon"/>
      <dgm:constr type="ctrYOff" for="ch" forName="rightArrowText" refType="h" refFor="ch" refForName="ribbon" fact="0.08"/>
      <dgm:constr type="l" for="ch" forName="rightArrowText" refType="w" refFor="ch" refForName="ribbon" fact="0.5"/>
      <dgm:constr type="r" for="ch" forName="rightArrowText" refType="w" refFor="ch" refForName="ribbon" fact="0.89"/>
    </dgm:constrLst>
    <dgm:ruleLst/>
    <dgm:choose name="Name0">
      <dgm:if name="Name1" axis="ch" ptType="node" func="cnt" op="gte" val="1">
        <dgm:layoutNode name="ribbon" styleLbl="node1">
          <dgm:alg type="sp"/>
          <dgm:shape xmlns:r="http://schemas.openxmlformats.org/officeDocument/2006/relationships" type="leftRightRibbon" r:blip="">
            <dgm:adjLst/>
          </dgm:shape>
          <dgm:presOf/>
          <dgm:constrLst/>
          <dgm:ruleLst/>
        </dgm:layoutNode>
        <dgm:layoutNode name="lef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2">
            <dgm:if name="Name3" func="var" arg="dir" op="equ" val="norm">
              <dgm:presOf axis="ch desOrSelf" ptType="node node" st="1 1" cnt="1 0"/>
            </dgm:if>
            <dgm:else name="Name4">
              <dgm:presOf axis="ch desOrSelf" ptType="node node" st="2 1" cnt="1 0"/>
            </dgm:else>
          </dgm:choose>
          <dgm:constrLst>
            <dgm:constr type="primFontSz" val="65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5" fact="NaN" max="NaN"/>
          </dgm:ruleLst>
        </dgm:layoutNode>
        <dgm:layoutNode name="righ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5">
            <dgm:if name="Name6" func="var" arg="dir" op="equ" val="norm">
              <dgm:presOf axis="ch desOrSelf" ptType="node node" st="2 1" cnt="1 0"/>
            </dgm:if>
            <dgm:else name="Name7">
              <dgm:presOf axis="ch desOrSelf" ptType="node node" st="1 1" cnt="1 0"/>
            </dgm:else>
          </dgm:choose>
          <dgm:constrLst>
            <dgm:constr type="primFontSz" val="65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5" fact="NaN" max="NaN"/>
          </dgm:ruleLst>
        </dgm:layoutNode>
      </dgm:if>
      <dgm:else name="Name8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lProcess1">
  <dgm:title val=""/>
  <dgm:desc val=""/>
  <dgm:catLst>
    <dgm:cat type="process" pri="1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1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2"/>
      </dgm:ptLst>
      <dgm:cxnLst>
        <dgm:cxn modelId="3" srcId="0" destId="1" srcOrd="0" destOrd="0"/>
        <dgm:cxn modelId="4" srcId="0" destId="2" srcOrd="0" destOrd="0"/>
        <dgm:cxn modelId="5" srcId="1" destId="11" srcOrd="0" destOrd="0"/>
        <dgm:cxn modelId="6" srcId="2" destId="22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51" srcId="1" destId="11" srcOrd="0" destOrd="0"/>
        <dgm:cxn modelId="61" srcId="2" destId="21" srcOrd="0" destOrd="0"/>
        <dgm:cxn modelId="71" srcId="3" destId="31" srcOrd="0" destOrd="0"/>
        <dgm:cxn modelId="81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2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header" refType="h"/>
      <dgm:constr type="w" for="des" forName="header" refType="h" refFor="des" refForName="header" op="equ" fact="4"/>
      <dgm:constr type="h" for="des" forName="child" refType="h" refFor="des" refForName="header" op="equ"/>
      <dgm:constr type="w" for="des" forName="child" refType="w" refFor="des" refForName="header" op="equ"/>
      <dgm:constr type="w" for="ch" forName="hSp" refType="w" refFor="des" refForName="header" op="equ" fact="0.14"/>
      <dgm:constr type="h" for="des" forName="parTrans" refType="h" refFor="des" refForName="header" op="equ" fact="0.35"/>
      <dgm:constr type="h" for="des" forName="sibTrans" refType="h" refFor="des" refForName="parTrans" op="equ"/>
      <dgm:constr type="primFontSz" for="des" forName="child" op="equ" val="65"/>
      <dgm:constr type="primFontSz" for="des" forName="header" op="equ" val="65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header" styleLbl="node1"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8" axis="ch" ptType="parTrans" cnt="1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w" refType="h"/>
              <dgm:constr type="connDist"/>
              <dgm:constr type="wArH" refType="h" fact="0.25"/>
              <dgm:constr type="hArH" refType="wArH" fact="2"/>
              <dgm:constr type="stemThick" refType="hArH" fact="0.667"/>
              <dgm:constr type="begPad" refType="connDist" fact="0.25"/>
              <dgm:constr type="endPad" refType="connDist" fact="0.25"/>
            </dgm:constrLst>
            <dgm:ruleLst/>
          </dgm:layoutNode>
        </dgm:forEach>
        <dgm:forEach name="Name9" axis="ch" ptType="node">
          <dgm:layoutNode name="child" styleLbl="alignAccFollowNode1">
            <dgm:varLst>
              <dgm:chMax val="0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  <dgm:forEach name="Name10" axis="followSib" ptType="sibTrans" cnt="1">
            <dgm:layoutNode name="sibTrans" styleLbl="sibTrans2D1">
              <dgm:alg type="conn">
                <dgm:param type="begPts" val="auto"/>
                <dgm:param type="endPts" val="auto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w" refType="h"/>
                <dgm:constr type="connDist"/>
                <dgm:constr type="wArH" refType="h" fact="0.25"/>
                <dgm:constr type="hArH" refType="wArH" fact="2"/>
                <dgm:constr type="stemThick" refType="hArH" fact="0.667"/>
                <dgm:constr type="begPad" refType="w" fact="0.25"/>
                <dgm:constr type="endPad" refType="w" fact="0.25"/>
              </dgm:constrLst>
              <dgm:ruleLst/>
            </dgm:layoutNode>
          </dgm:forEach>
        </dgm:forEach>
      </dgm:layoutNode>
      <dgm:choose name="Name11">
        <dgm:if name="Name12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3"/>
      </dgm:choos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09A6D-C09C-4548-B29A-6CF363A7E532}" type="datetimeFigureOut">
              <a:rPr lang="fr-FR" smtClean="0"/>
              <a:pPr/>
              <a:t>29/04/2019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../Support/Loi_SA_consolidee.pdf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../Support/Loi_SA_consolidee.pdf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Action en nullité</a:t>
            </a:r>
            <a:br>
              <a:rPr lang="fr-FR" dirty="0" smtClean="0"/>
            </a:br>
            <a:r>
              <a:rPr lang="fr-FR" sz="3100" dirty="0" smtClean="0">
                <a:solidFill>
                  <a:srgbClr val="FF0000"/>
                </a:solidFill>
              </a:rPr>
              <a:t>Définition</a:t>
            </a:r>
            <a:endParaRPr lang="fr-FR" sz="3100" dirty="0">
              <a:solidFill>
                <a:srgbClr val="FF0000"/>
              </a:solidFill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b="1" dirty="0" smtClean="0"/>
              <a:t>La nullité</a:t>
            </a:r>
            <a:r>
              <a:rPr lang="fr-FR" dirty="0" smtClean="0"/>
              <a:t> = sanction prononcée si l’une des conditions  de formation fait défaut</a:t>
            </a:r>
          </a:p>
          <a:p>
            <a:pPr>
              <a:buNone/>
            </a:pPr>
            <a:r>
              <a:rPr lang="fr-FR" dirty="0" smtClean="0"/>
              <a:t>                     = la société devrait être nulle et anéantie </a:t>
            </a:r>
          </a:p>
          <a:p>
            <a:pPr>
              <a:buNone/>
            </a:pPr>
            <a:endParaRPr lang="fr-FR" dirty="0" smtClean="0"/>
          </a:p>
          <a:p>
            <a:r>
              <a:rPr lang="fr-FR" dirty="0" smtClean="0"/>
              <a:t>Conséquences tant pour les associés que pour les tiers </a:t>
            </a:r>
            <a:endParaRPr lang="fr-FR" dirty="0"/>
          </a:p>
        </p:txBody>
      </p:sp>
      <p:sp>
        <p:nvSpPr>
          <p:cNvPr id="4" name="Flèche vers le bas 3"/>
          <p:cNvSpPr/>
          <p:nvPr/>
        </p:nvSpPr>
        <p:spPr>
          <a:xfrm>
            <a:off x="4572000" y="3717032"/>
            <a:ext cx="484632" cy="72008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LA PROCEDURE DE REGULARISATION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fr-FR" dirty="0" smtClean="0"/>
              <a:t>Option des autres associés 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sz="2800" dirty="0" smtClean="0"/>
              <a:t>Proposer au juge le rachat des droits sociaux de l’associé défaillant</a:t>
            </a:r>
          </a:p>
          <a:p>
            <a:pPr algn="ctr">
              <a:buNone/>
            </a:pPr>
            <a:endParaRPr lang="fr-FR" sz="2800" dirty="0" smtClean="0"/>
          </a:p>
          <a:p>
            <a:pPr algn="ctr">
              <a:buNone/>
            </a:pPr>
            <a:r>
              <a:rPr lang="fr-FR" sz="2800" dirty="0" smtClean="0"/>
              <a:t>Après décision de nullité =  possibilité d’action en responsabilité pour obtenir des DI </a:t>
            </a:r>
            <a:r>
              <a:rPr lang="fr-FR" sz="2400" dirty="0" smtClean="0"/>
              <a:t>(5 ans à compter de la découverte des faits) art 349 loi SA</a:t>
            </a:r>
            <a:r>
              <a:rPr lang="fr-FR" sz="2400" dirty="0" smtClean="0">
                <a:hlinkClick r:id="rId2" action="ppaction://hlinkfile"/>
              </a:rPr>
              <a:t>..\Support\Loi_SA_consolidee.pdf</a:t>
            </a:r>
            <a:endParaRPr lang="fr-FR" sz="2400" dirty="0" smtClean="0"/>
          </a:p>
          <a:p>
            <a:pPr algn="just"/>
            <a:endParaRPr lang="fr-FR" dirty="0" smtClean="0"/>
          </a:p>
          <a:p>
            <a:pPr algn="just">
              <a:buNone/>
            </a:pPr>
            <a:endParaRPr lang="fr-FR" dirty="0"/>
          </a:p>
        </p:txBody>
      </p:sp>
      <p:sp>
        <p:nvSpPr>
          <p:cNvPr id="4" name="Flèche vers le bas 3"/>
          <p:cNvSpPr/>
          <p:nvPr/>
        </p:nvSpPr>
        <p:spPr>
          <a:xfrm>
            <a:off x="4283968" y="2204864"/>
            <a:ext cx="484632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Flèche vers le bas 4"/>
          <p:cNvSpPr/>
          <p:nvPr/>
        </p:nvSpPr>
        <p:spPr>
          <a:xfrm>
            <a:off x="4283968" y="3717032"/>
            <a:ext cx="484632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EFFETS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fr-FR" dirty="0" smtClean="0"/>
              <a:t>Dans le temps</a:t>
            </a:r>
          </a:p>
          <a:p>
            <a:pPr algn="ctr">
              <a:buNone/>
            </a:pPr>
            <a:r>
              <a:rPr lang="fr-FR" sz="2800" dirty="0" smtClean="0">
                <a:solidFill>
                  <a:srgbClr val="C00000"/>
                </a:solidFill>
              </a:rPr>
              <a:t>Nullité agit </a:t>
            </a:r>
            <a:r>
              <a:rPr lang="fr-FR" sz="2800" dirty="0" err="1" smtClean="0">
                <a:solidFill>
                  <a:srgbClr val="C00000"/>
                </a:solidFill>
              </a:rPr>
              <a:t>pr</a:t>
            </a:r>
            <a:r>
              <a:rPr lang="fr-FR" sz="2800" dirty="0" smtClean="0">
                <a:solidFill>
                  <a:srgbClr val="C00000"/>
                </a:solidFill>
              </a:rPr>
              <a:t> le futur (non rétroactive)</a:t>
            </a:r>
          </a:p>
          <a:p>
            <a:pPr algn="ctr">
              <a:buNone/>
            </a:pPr>
            <a:r>
              <a:rPr lang="fr-FR" sz="2800" dirty="0" smtClean="0">
                <a:solidFill>
                  <a:srgbClr val="C00000"/>
                </a:solidFill>
              </a:rPr>
              <a:t>Actes passés = </a:t>
            </a:r>
            <a:r>
              <a:rPr lang="fr-FR" sz="2800" dirty="0" err="1" smtClean="0">
                <a:solidFill>
                  <a:srgbClr val="C00000"/>
                </a:solidFill>
              </a:rPr>
              <a:t>cmm</a:t>
            </a:r>
            <a:r>
              <a:rPr lang="fr-FR" sz="2800" dirty="0" smtClean="0">
                <a:solidFill>
                  <a:srgbClr val="C00000"/>
                </a:solidFill>
              </a:rPr>
              <a:t> ceux d’une </a:t>
            </a:r>
            <a:r>
              <a:rPr lang="fr-FR" sz="2800" dirty="0" err="1" smtClean="0">
                <a:solidFill>
                  <a:srgbClr val="C00000"/>
                </a:solidFill>
              </a:rPr>
              <a:t>sté</a:t>
            </a:r>
            <a:r>
              <a:rPr lang="fr-FR" sz="2800" dirty="0" smtClean="0">
                <a:solidFill>
                  <a:srgbClr val="C00000"/>
                </a:solidFill>
              </a:rPr>
              <a:t> créée de fait </a:t>
            </a:r>
            <a:endParaRPr lang="fr-FR" dirty="0" smtClean="0"/>
          </a:p>
          <a:p>
            <a:pPr algn="ctr"/>
            <a:r>
              <a:rPr lang="fr-FR" dirty="0" smtClean="0"/>
              <a:t>Pour les personnes (tiers de bonne foi)</a:t>
            </a:r>
          </a:p>
          <a:p>
            <a:pPr algn="ctr">
              <a:buNone/>
            </a:pPr>
            <a:r>
              <a:rPr lang="fr-FR" sz="2800" dirty="0" smtClean="0">
                <a:solidFill>
                  <a:srgbClr val="C00000"/>
                </a:solidFill>
              </a:rPr>
              <a:t>Agir contre la société ou l’associé pour exécution de ses  engagements (Apparence)</a:t>
            </a:r>
          </a:p>
          <a:p>
            <a:pPr algn="ctr">
              <a:buNone/>
            </a:pPr>
            <a:r>
              <a:rPr lang="fr-FR" sz="2800" dirty="0" smtClean="0">
                <a:solidFill>
                  <a:srgbClr val="C00000"/>
                </a:solidFill>
              </a:rPr>
              <a:t>Action en R civile si N </a:t>
            </a:r>
            <a:r>
              <a:rPr lang="fr-FR" sz="2800" dirty="0" err="1" smtClean="0">
                <a:solidFill>
                  <a:srgbClr val="C00000"/>
                </a:solidFill>
              </a:rPr>
              <a:t>pr</a:t>
            </a:r>
            <a:r>
              <a:rPr lang="fr-FR" sz="2800" dirty="0" smtClean="0">
                <a:solidFill>
                  <a:srgbClr val="C00000"/>
                </a:solidFill>
              </a:rPr>
              <a:t> vice de consentement ou incapacité</a:t>
            </a:r>
            <a:endParaRPr lang="fr-FR" sz="2800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CAUSES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fr-FR" dirty="0" smtClean="0">
                <a:solidFill>
                  <a:srgbClr val="C00000"/>
                </a:solidFill>
              </a:rPr>
              <a:t>Les cas de nullité </a:t>
            </a:r>
            <a:r>
              <a:rPr lang="fr-FR" dirty="0" smtClean="0"/>
              <a:t>sont strictement définis par la loi </a:t>
            </a:r>
          </a:p>
          <a:p>
            <a:pPr algn="just"/>
            <a:r>
              <a:rPr lang="fr-FR" dirty="0" smtClean="0">
                <a:solidFill>
                  <a:srgbClr val="C00000"/>
                </a:solidFill>
              </a:rPr>
              <a:t>Les clauses statutaires illégales </a:t>
            </a:r>
            <a:r>
              <a:rPr lang="fr-FR" dirty="0" smtClean="0"/>
              <a:t>= réputées non écrites </a:t>
            </a:r>
            <a:r>
              <a:rPr lang="fr-FR" sz="3000" dirty="0" smtClean="0"/>
              <a:t>(sans causer l’annulation du contrat de société)</a:t>
            </a:r>
          </a:p>
          <a:p>
            <a:pPr algn="just"/>
            <a:r>
              <a:rPr lang="fr-FR" dirty="0" smtClean="0">
                <a:solidFill>
                  <a:srgbClr val="C00000"/>
                </a:solidFill>
              </a:rPr>
              <a:t>La nullité relative du contrat de société </a:t>
            </a:r>
            <a:r>
              <a:rPr lang="fr-FR" dirty="0" smtClean="0"/>
              <a:t>= invoquée par la personne protégée</a:t>
            </a:r>
          </a:p>
          <a:p>
            <a:pPr algn="just"/>
            <a:r>
              <a:rPr lang="fr-FR" dirty="0" smtClean="0">
                <a:solidFill>
                  <a:srgbClr val="C00000"/>
                </a:solidFill>
              </a:rPr>
              <a:t>La nullité absolue du contrat de société</a:t>
            </a:r>
            <a:r>
              <a:rPr lang="fr-FR" dirty="0" smtClean="0"/>
              <a:t> = invoquée par tout intéressé (associé, créancier, dirigeant, CAC si l’objet est illicite).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CAUSES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N fondée sur régime général des contrats</a:t>
            </a:r>
            <a:br>
              <a:rPr lang="fr-FR" dirty="0" smtClean="0"/>
            </a:b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N fondée sur la violation du </a:t>
            </a:r>
            <a:r>
              <a:rPr lang="fr-FR" dirty="0" err="1" smtClean="0"/>
              <a:t>dt</a:t>
            </a:r>
            <a:r>
              <a:rPr lang="fr-FR" dirty="0" smtClean="0"/>
              <a:t> des sociétés</a:t>
            </a:r>
            <a:br>
              <a:rPr lang="fr-FR" dirty="0" smtClean="0"/>
            </a:b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N fondée sur la violation du </a:t>
            </a:r>
            <a:r>
              <a:rPr lang="fr-FR" dirty="0" err="1" smtClean="0"/>
              <a:t>dt</a:t>
            </a:r>
            <a:r>
              <a:rPr lang="fr-FR" dirty="0" smtClean="0"/>
              <a:t> des sociétés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>
              <a:buNone/>
            </a:pPr>
            <a:r>
              <a:rPr lang="fr-FR" dirty="0" smtClean="0"/>
              <a:t>Nullité fondée sur violation des R de publicité (art 343 loi SA</a:t>
            </a:r>
            <a:r>
              <a:rPr lang="fr-FR" dirty="0" smtClean="0">
                <a:hlinkClick r:id="rId2" action="ppaction://hlinkfile"/>
              </a:rPr>
              <a:t>..\Support\Loi_SA_consolidee.pdf</a:t>
            </a:r>
            <a:r>
              <a:rPr lang="fr-FR" dirty="0" smtClean="0"/>
              <a:t> /art 95-96-98 loi 5-96)</a:t>
            </a:r>
          </a:p>
          <a:p>
            <a:pPr algn="ctr">
              <a:buNone/>
            </a:pPr>
            <a:endParaRPr lang="fr-FR" dirty="0" smtClean="0"/>
          </a:p>
          <a:p>
            <a:pPr algn="just">
              <a:buNone/>
            </a:pPr>
            <a:r>
              <a:rPr lang="fr-FR" dirty="0" smtClean="0"/>
              <a:t>Nullité fondée sur 1 vice du consentement ou l’incapacité d’1 actionnaire (art 342 loi SA) </a:t>
            </a:r>
            <a:r>
              <a:rPr lang="fr-FR" dirty="0" smtClean="0">
                <a:solidFill>
                  <a:srgbClr val="FF0000"/>
                </a:solidFill>
              </a:rPr>
              <a:t>6 MOIS</a:t>
            </a:r>
          </a:p>
          <a:p>
            <a:pPr algn="ctr">
              <a:buNone/>
            </a:pPr>
            <a:endParaRPr lang="fr-FR" dirty="0" smtClean="0"/>
          </a:p>
          <a:p>
            <a:pPr algn="just">
              <a:buNone/>
            </a:pPr>
            <a:r>
              <a:rPr lang="fr-FR" dirty="0" smtClean="0"/>
              <a:t>Nullité fondée sur l’objet illicite ou l’incapacité de tous les fondateurs (art 337 loi SA)</a:t>
            </a:r>
            <a:endParaRPr lang="fr-FR" dirty="0"/>
          </a:p>
        </p:txBody>
      </p:sp>
      <p:sp>
        <p:nvSpPr>
          <p:cNvPr id="4" name="Flèche vers le bas 3"/>
          <p:cNvSpPr/>
          <p:nvPr/>
        </p:nvSpPr>
        <p:spPr>
          <a:xfrm>
            <a:off x="4139952" y="2636912"/>
            <a:ext cx="484632" cy="64807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Flèche vers le bas 4"/>
          <p:cNvSpPr/>
          <p:nvPr/>
        </p:nvSpPr>
        <p:spPr>
          <a:xfrm>
            <a:off x="4139952" y="4293096"/>
            <a:ext cx="484632" cy="64807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NULLITE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L’ACTION JUDICIAIRE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LA PROCEDURE DE REGULARISATION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fr-FR" dirty="0" err="1" smtClean="0"/>
              <a:t>Pcp</a:t>
            </a:r>
            <a:r>
              <a:rPr lang="fr-FR" dirty="0" smtClean="0"/>
              <a:t> = régulariser </a:t>
            </a:r>
            <a:r>
              <a:rPr lang="fr-FR" dirty="0" err="1" smtClean="0"/>
              <a:t>tte</a:t>
            </a:r>
            <a:r>
              <a:rPr lang="fr-FR" dirty="0" smtClean="0"/>
              <a:t> nullité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Sauf = illicéité de l’objet social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Rôle du juge </a:t>
            </a:r>
          </a:p>
          <a:p>
            <a:pPr algn="ctr">
              <a:buNone/>
            </a:pPr>
            <a:r>
              <a:rPr lang="fr-FR" sz="2800" dirty="0" smtClean="0"/>
              <a:t>Accorder un délai </a:t>
            </a:r>
            <a:r>
              <a:rPr lang="fr-FR" sz="2800" dirty="0" err="1" smtClean="0"/>
              <a:t>pr</a:t>
            </a:r>
            <a:r>
              <a:rPr lang="fr-FR" sz="2800" dirty="0" smtClean="0"/>
              <a:t> permettre la régularisation </a:t>
            </a:r>
            <a:r>
              <a:rPr lang="fr-FR" sz="2000" dirty="0" smtClean="0"/>
              <a:t>(2 mois)</a:t>
            </a:r>
          </a:p>
          <a:p>
            <a:pPr algn="ctr">
              <a:buNone/>
            </a:pPr>
            <a:r>
              <a:rPr lang="fr-FR" sz="2800" dirty="0" smtClean="0"/>
              <a:t>Ne pas prononcer la nullité si sa cause a cessé le jour où il statue sur le fond</a:t>
            </a:r>
          </a:p>
          <a:p>
            <a:pPr algn="just">
              <a:buNone/>
            </a:pPr>
            <a:endParaRPr lang="fr-FR" sz="2800" dirty="0" smtClean="0"/>
          </a:p>
          <a:p>
            <a:pPr algn="just">
              <a:buNone/>
            </a:pPr>
            <a:endParaRPr lang="fr-FR" dirty="0"/>
          </a:p>
        </p:txBody>
      </p:sp>
      <p:sp>
        <p:nvSpPr>
          <p:cNvPr id="4" name="Flèche vers le bas 3"/>
          <p:cNvSpPr/>
          <p:nvPr/>
        </p:nvSpPr>
        <p:spPr>
          <a:xfrm>
            <a:off x="4283968" y="2204864"/>
            <a:ext cx="484632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Flèche vers le bas 4"/>
          <p:cNvSpPr/>
          <p:nvPr/>
        </p:nvSpPr>
        <p:spPr>
          <a:xfrm>
            <a:off x="4283968" y="3429000"/>
            <a:ext cx="484632" cy="5760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499</TotalTime>
  <Words>488</Words>
  <Application>Microsoft Office PowerPoint</Application>
  <PresentationFormat>Affichage à l'écran (4:3)</PresentationFormat>
  <Paragraphs>71</Paragraphs>
  <Slides>11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11</vt:i4>
      </vt:variant>
    </vt:vector>
  </HeadingPairs>
  <TitlesOfParts>
    <vt:vector size="12" baseType="lpstr">
      <vt:lpstr>Thème Office</vt:lpstr>
      <vt:lpstr>Action en nullité Définition</vt:lpstr>
      <vt:lpstr>CAUSES</vt:lpstr>
      <vt:lpstr>CAUSES</vt:lpstr>
      <vt:lpstr> N fondée sur régime général des contrats </vt:lpstr>
      <vt:lpstr> N fondée sur la violation du dt des sociétés </vt:lpstr>
      <vt:lpstr>N fondée sur la violation du dt des sociétés</vt:lpstr>
      <vt:lpstr>NULLITE</vt:lpstr>
      <vt:lpstr>L’ACTION JUDICIAIRE</vt:lpstr>
      <vt:lpstr>LA PROCEDURE DE REGULARISATION</vt:lpstr>
      <vt:lpstr>LA PROCEDURE DE REGULARISATION</vt:lpstr>
      <vt:lpstr>EFFETS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Action en nullité Définition</dc:title>
  <dc:creator>SPIRIT LOGISTICS</dc:creator>
  <cp:lastModifiedBy>SPIRIT LOGISTICS</cp:lastModifiedBy>
  <cp:revision>60</cp:revision>
  <dcterms:created xsi:type="dcterms:W3CDTF">2019-03-03T23:00:50Z</dcterms:created>
  <dcterms:modified xsi:type="dcterms:W3CDTF">2019-04-29T00:46:21Z</dcterms:modified>
</cp:coreProperties>
</file>

<file path=docProps/thumbnail.jpeg>
</file>